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Lst>
  <p:notesMasterIdLst>
    <p:notesMasterId r:id="rId58"/>
  </p:notesMasterIdLst>
  <p:sldIdLst>
    <p:sldId id="2300" r:id="rId2"/>
    <p:sldId id="2455" r:id="rId3"/>
    <p:sldId id="2456" r:id="rId4"/>
    <p:sldId id="2457" r:id="rId5"/>
    <p:sldId id="2458" r:id="rId6"/>
    <p:sldId id="2459" r:id="rId7"/>
    <p:sldId id="2460" r:id="rId8"/>
    <p:sldId id="2461" r:id="rId9"/>
    <p:sldId id="2462" r:id="rId10"/>
    <p:sldId id="2463" r:id="rId11"/>
    <p:sldId id="2466" r:id="rId12"/>
    <p:sldId id="2467" r:id="rId13"/>
    <p:sldId id="2468" r:id="rId14"/>
    <p:sldId id="2469" r:id="rId15"/>
    <p:sldId id="2470" r:id="rId16"/>
    <p:sldId id="2464" r:id="rId17"/>
    <p:sldId id="2436" r:id="rId18"/>
    <p:sldId id="2434" r:id="rId19"/>
    <p:sldId id="2471" r:id="rId20"/>
    <p:sldId id="2472" r:id="rId21"/>
    <p:sldId id="2473" r:id="rId22"/>
    <p:sldId id="2474" r:id="rId23"/>
    <p:sldId id="2475" r:id="rId24"/>
    <p:sldId id="2476" r:id="rId25"/>
    <p:sldId id="2477" r:id="rId26"/>
    <p:sldId id="2478" r:id="rId27"/>
    <p:sldId id="2479" r:id="rId28"/>
    <p:sldId id="2480" r:id="rId29"/>
    <p:sldId id="2481" r:id="rId30"/>
    <p:sldId id="2482" r:id="rId31"/>
    <p:sldId id="2483" r:id="rId32"/>
    <p:sldId id="2484" r:id="rId33"/>
    <p:sldId id="2485" r:id="rId34"/>
    <p:sldId id="2486" r:id="rId35"/>
    <p:sldId id="2487" r:id="rId36"/>
    <p:sldId id="2488" r:id="rId37"/>
    <p:sldId id="2489" r:id="rId38"/>
    <p:sldId id="2490" r:id="rId39"/>
    <p:sldId id="2491" r:id="rId40"/>
    <p:sldId id="2492" r:id="rId41"/>
    <p:sldId id="2493" r:id="rId42"/>
    <p:sldId id="2494" r:id="rId43"/>
    <p:sldId id="2495" r:id="rId44"/>
    <p:sldId id="2496" r:id="rId45"/>
    <p:sldId id="2497" r:id="rId46"/>
    <p:sldId id="2498" r:id="rId47"/>
    <p:sldId id="2499" r:id="rId48"/>
    <p:sldId id="2500" r:id="rId49"/>
    <p:sldId id="2501" r:id="rId50"/>
    <p:sldId id="2502" r:id="rId51"/>
    <p:sldId id="2503" r:id="rId52"/>
    <p:sldId id="2504" r:id="rId53"/>
    <p:sldId id="2505" r:id="rId54"/>
    <p:sldId id="2506" r:id="rId55"/>
    <p:sldId id="2507" r:id="rId56"/>
    <p:sldId id="2448" r:id="rId57"/>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6" userDrawn="1">
          <p15:clr>
            <a:srgbClr val="A4A3A4"/>
          </p15:clr>
        </p15:guide>
        <p15:guide id="2" orient="horz" pos="8160" userDrawn="1">
          <p15:clr>
            <a:srgbClr val="A4A3A4"/>
          </p15:clr>
        </p15:guide>
        <p15:guide id="3" pos="14254" userDrawn="1">
          <p15:clr>
            <a:srgbClr val="A4A3A4"/>
          </p15:clr>
        </p15:guide>
        <p15:guide id="5" pos="1102" userDrawn="1">
          <p15:clr>
            <a:srgbClr val="A4A3A4"/>
          </p15:clr>
        </p15:guide>
        <p15:guide id="7"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93039"/>
    <a:srgbClr val="31A4D9"/>
    <a:srgbClr val="FF5F90"/>
    <a:srgbClr val="E0517B"/>
    <a:srgbClr val="374A6A"/>
    <a:srgbClr val="FFC737"/>
    <a:srgbClr val="494949"/>
    <a:srgbClr val="041B31"/>
    <a:srgbClr val="39BDF9"/>
    <a:srgbClr val="63D9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9" autoAdjust="0"/>
    <p:restoredTop sz="82065" autoAdjust="0"/>
  </p:normalViewPr>
  <p:slideViewPr>
    <p:cSldViewPr snapToGrid="0" snapToObjects="1">
      <p:cViewPr>
        <p:scale>
          <a:sx n="50" d="100"/>
          <a:sy n="50" d="100"/>
        </p:scale>
        <p:origin x="648" y="384"/>
      </p:cViewPr>
      <p:guideLst>
        <p:guide orient="horz" pos="456"/>
        <p:guide orient="horz" pos="8160"/>
        <p:guide pos="14254"/>
        <p:guide pos="1102"/>
        <p:guide pos="7678"/>
      </p:guideLst>
    </p:cSldViewPr>
  </p:slideViewPr>
  <p:notesTextViewPr>
    <p:cViewPr>
      <p:scale>
        <a:sx n="100" d="100"/>
        <a:sy n="100" d="100"/>
      </p:scale>
      <p:origin x="0" y="0"/>
    </p:cViewPr>
  </p:notesTextViewPr>
  <p:sorterViewPr>
    <p:cViewPr>
      <p:scale>
        <a:sx n="44" d="100"/>
        <a:sy n="4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8F9EB-B61C-2A4E-86E3-CB31771B60A6}" type="doc">
      <dgm:prSet loTypeId="urn:microsoft.com/office/officeart/2005/8/layout/lProcess3" loCatId="" qsTypeId="urn:microsoft.com/office/officeart/2005/8/quickstyle/simple4" qsCatId="simple" csTypeId="urn:microsoft.com/office/officeart/2005/8/colors/accent1_2" csCatId="accent1" phldr="1"/>
      <dgm:spPr/>
      <dgm:t>
        <a:bodyPr/>
        <a:lstStyle/>
        <a:p>
          <a:endParaRPr lang="en-US"/>
        </a:p>
      </dgm:t>
    </dgm:pt>
    <dgm:pt modelId="{213C14CC-6557-E946-A9B8-74EFF17BCA0E}">
      <dgm:prSet phldrT="[Text]"/>
      <dgm:spPr/>
      <dgm:t>
        <a:bodyPr/>
        <a:lstStyle/>
        <a:p>
          <a:r>
            <a:rPr lang="en-US" dirty="0" smtClean="0"/>
            <a:t>GPS</a:t>
          </a:r>
          <a:endParaRPr lang="en-US" dirty="0"/>
        </a:p>
      </dgm:t>
    </dgm:pt>
    <dgm:pt modelId="{DFD4BE7E-1471-0443-8260-509859DBED75}" type="parTrans" cxnId="{2E48D211-E9BF-0D44-8FB7-43E8A2F46408}">
      <dgm:prSet/>
      <dgm:spPr/>
      <dgm:t>
        <a:bodyPr/>
        <a:lstStyle/>
        <a:p>
          <a:endParaRPr lang="en-US"/>
        </a:p>
      </dgm:t>
    </dgm:pt>
    <dgm:pt modelId="{E84BAFBD-3269-E145-87D9-E0E28074CFA5}" type="sibTrans" cxnId="{2E48D211-E9BF-0D44-8FB7-43E8A2F46408}">
      <dgm:prSet/>
      <dgm:spPr/>
      <dgm:t>
        <a:bodyPr/>
        <a:lstStyle/>
        <a:p>
          <a:endParaRPr lang="en-US"/>
        </a:p>
      </dgm:t>
    </dgm:pt>
    <dgm:pt modelId="{936A7C25-38B9-A040-894E-3D9046360244}">
      <dgm:prSet phldrT="[Text]"/>
      <dgm:spPr/>
      <dgm:t>
        <a:bodyPr/>
        <a:lstStyle/>
        <a:p>
          <a:r>
            <a:rPr lang="en-US" dirty="0" smtClean="0"/>
            <a:t>Navigation</a:t>
          </a:r>
          <a:endParaRPr lang="en-US" dirty="0"/>
        </a:p>
      </dgm:t>
    </dgm:pt>
    <dgm:pt modelId="{28C718CE-55EE-E84F-9D00-B07DFA4FC014}" type="parTrans" cxnId="{8404DB6E-E8BB-8743-8443-110A0A3229A5}">
      <dgm:prSet/>
      <dgm:spPr/>
      <dgm:t>
        <a:bodyPr/>
        <a:lstStyle/>
        <a:p>
          <a:endParaRPr lang="en-US"/>
        </a:p>
      </dgm:t>
    </dgm:pt>
    <dgm:pt modelId="{E1C70707-B820-7A48-8A94-975D95794CC6}" type="sibTrans" cxnId="{8404DB6E-E8BB-8743-8443-110A0A3229A5}">
      <dgm:prSet/>
      <dgm:spPr/>
      <dgm:t>
        <a:bodyPr/>
        <a:lstStyle/>
        <a:p>
          <a:endParaRPr lang="en-US"/>
        </a:p>
      </dgm:t>
    </dgm:pt>
    <dgm:pt modelId="{76C2F76B-7FED-0140-BC18-EF6DA2F4D670}">
      <dgm:prSet phldrT="[Text]"/>
      <dgm:spPr/>
      <dgm:t>
        <a:bodyPr/>
        <a:lstStyle/>
        <a:p>
          <a:r>
            <a:rPr lang="en-US" dirty="0" smtClean="0"/>
            <a:t>Points of Interest</a:t>
          </a:r>
          <a:endParaRPr lang="en-US" dirty="0"/>
        </a:p>
      </dgm:t>
    </dgm:pt>
    <dgm:pt modelId="{6D34FF28-4593-7E47-A913-81C7B574154F}" type="parTrans" cxnId="{38D1CE48-AEAB-D84D-B162-6DF2572EDEE8}">
      <dgm:prSet/>
      <dgm:spPr/>
      <dgm:t>
        <a:bodyPr/>
        <a:lstStyle/>
        <a:p>
          <a:endParaRPr lang="en-US"/>
        </a:p>
      </dgm:t>
    </dgm:pt>
    <dgm:pt modelId="{BDC69462-EEAF-8544-9EB6-61B86B2BB889}" type="sibTrans" cxnId="{38D1CE48-AEAB-D84D-B162-6DF2572EDEE8}">
      <dgm:prSet/>
      <dgm:spPr/>
      <dgm:t>
        <a:bodyPr/>
        <a:lstStyle/>
        <a:p>
          <a:endParaRPr lang="en-US"/>
        </a:p>
      </dgm:t>
    </dgm:pt>
    <dgm:pt modelId="{5CD81AC8-23F8-CC42-821B-4BF517892F1A}">
      <dgm:prSet phldrT="[Text]"/>
      <dgm:spPr/>
      <dgm:t>
        <a:bodyPr/>
        <a:lstStyle/>
        <a:p>
          <a:r>
            <a:rPr lang="en-US" dirty="0" smtClean="0"/>
            <a:t>Less Fuel Use</a:t>
          </a:r>
          <a:endParaRPr lang="en-US" dirty="0"/>
        </a:p>
      </dgm:t>
    </dgm:pt>
    <dgm:pt modelId="{B7A3AA60-8AA8-CE4D-95C3-80E134433D67}" type="parTrans" cxnId="{0D16C358-37C0-0A48-AA01-CEA3F2F4A589}">
      <dgm:prSet/>
      <dgm:spPr/>
      <dgm:t>
        <a:bodyPr/>
        <a:lstStyle/>
        <a:p>
          <a:endParaRPr lang="en-US"/>
        </a:p>
      </dgm:t>
    </dgm:pt>
    <dgm:pt modelId="{7B43672A-A8F5-664F-BEC7-4786D607CEE8}" type="sibTrans" cxnId="{0D16C358-37C0-0A48-AA01-CEA3F2F4A589}">
      <dgm:prSet/>
      <dgm:spPr/>
      <dgm:t>
        <a:bodyPr/>
        <a:lstStyle/>
        <a:p>
          <a:endParaRPr lang="en-US"/>
        </a:p>
      </dgm:t>
    </dgm:pt>
    <dgm:pt modelId="{A8E7F0F9-6831-DE46-B542-D4226B0E93D7}">
      <dgm:prSet phldrT="[Text]"/>
      <dgm:spPr/>
      <dgm:t>
        <a:bodyPr/>
        <a:lstStyle/>
        <a:p>
          <a:r>
            <a:rPr lang="en-US" dirty="0" smtClean="0"/>
            <a:t>More Analytics</a:t>
          </a:r>
          <a:endParaRPr lang="en-US" dirty="0"/>
        </a:p>
      </dgm:t>
    </dgm:pt>
    <dgm:pt modelId="{39765681-0429-D84C-9A98-2BF6CA1E4F03}" type="parTrans" cxnId="{D08B548E-0DED-F64F-96C0-E4A2E5EE43E6}">
      <dgm:prSet/>
      <dgm:spPr/>
      <dgm:t>
        <a:bodyPr/>
        <a:lstStyle/>
        <a:p>
          <a:endParaRPr lang="en-US"/>
        </a:p>
      </dgm:t>
    </dgm:pt>
    <dgm:pt modelId="{541E919A-F4F5-6F44-A0CC-A3B36B86C286}" type="sibTrans" cxnId="{D08B548E-0DED-F64F-96C0-E4A2E5EE43E6}">
      <dgm:prSet/>
      <dgm:spPr/>
      <dgm:t>
        <a:bodyPr/>
        <a:lstStyle/>
        <a:p>
          <a:endParaRPr lang="en-US"/>
        </a:p>
      </dgm:t>
    </dgm:pt>
    <dgm:pt modelId="{549D680E-FBD8-8E4B-8524-88AB068B5FEC}">
      <dgm:prSet phldrT="[Text]"/>
      <dgm:spPr/>
      <dgm:t>
        <a:bodyPr/>
        <a:lstStyle/>
        <a:p>
          <a:r>
            <a:rPr lang="en-US" dirty="0" smtClean="0"/>
            <a:t>Object Detection</a:t>
          </a:r>
          <a:endParaRPr lang="en-US" dirty="0"/>
        </a:p>
      </dgm:t>
    </dgm:pt>
    <dgm:pt modelId="{BA7855B5-ED90-C642-BFDD-47D60DD18362}" type="parTrans" cxnId="{A5ED29EC-7B24-A147-8468-227F10ADE8B6}">
      <dgm:prSet/>
      <dgm:spPr/>
      <dgm:t>
        <a:bodyPr/>
        <a:lstStyle/>
        <a:p>
          <a:endParaRPr lang="en-US"/>
        </a:p>
      </dgm:t>
    </dgm:pt>
    <dgm:pt modelId="{F413F38C-4138-2645-8144-08C80B4AEC17}" type="sibTrans" cxnId="{A5ED29EC-7B24-A147-8468-227F10ADE8B6}">
      <dgm:prSet/>
      <dgm:spPr/>
      <dgm:t>
        <a:bodyPr/>
        <a:lstStyle/>
        <a:p>
          <a:endParaRPr lang="en-US"/>
        </a:p>
      </dgm:t>
    </dgm:pt>
    <dgm:pt modelId="{8B59EB58-0E26-E74F-871D-A676C52DD7E4}">
      <dgm:prSet phldrT="[Text]"/>
      <dgm:spPr/>
      <dgm:t>
        <a:bodyPr/>
        <a:lstStyle/>
        <a:p>
          <a:r>
            <a:rPr lang="en-US" dirty="0" smtClean="0"/>
            <a:t>Detect Cars</a:t>
          </a:r>
          <a:endParaRPr lang="en-US" dirty="0"/>
        </a:p>
      </dgm:t>
    </dgm:pt>
    <dgm:pt modelId="{0AB6BB10-3EAD-2848-9B99-470680B713BA}" type="parTrans" cxnId="{3F59538D-F0B3-1A41-8CAC-6BD52173A667}">
      <dgm:prSet/>
      <dgm:spPr/>
      <dgm:t>
        <a:bodyPr/>
        <a:lstStyle/>
        <a:p>
          <a:endParaRPr lang="en-US"/>
        </a:p>
      </dgm:t>
    </dgm:pt>
    <dgm:pt modelId="{01D46488-0B8C-5F42-92ED-5228756EAFA9}" type="sibTrans" cxnId="{3F59538D-F0B3-1A41-8CAC-6BD52173A667}">
      <dgm:prSet/>
      <dgm:spPr/>
      <dgm:t>
        <a:bodyPr/>
        <a:lstStyle/>
        <a:p>
          <a:endParaRPr lang="en-US"/>
        </a:p>
      </dgm:t>
    </dgm:pt>
    <dgm:pt modelId="{BE336710-C68E-5E43-AE60-864BD1635341}">
      <dgm:prSet phldrT="[Text]"/>
      <dgm:spPr/>
      <dgm:t>
        <a:bodyPr/>
        <a:lstStyle/>
        <a:p>
          <a:r>
            <a:rPr lang="en-US" dirty="0" smtClean="0"/>
            <a:t>Detect Humans</a:t>
          </a:r>
          <a:endParaRPr lang="en-US" dirty="0"/>
        </a:p>
      </dgm:t>
    </dgm:pt>
    <dgm:pt modelId="{2D14AFC0-DAD3-BF44-8FE0-CFF35F6316FE}" type="parTrans" cxnId="{49E7D771-5C35-664B-832A-CF3F19DB9C87}">
      <dgm:prSet/>
      <dgm:spPr/>
      <dgm:t>
        <a:bodyPr/>
        <a:lstStyle/>
        <a:p>
          <a:endParaRPr lang="en-US"/>
        </a:p>
      </dgm:t>
    </dgm:pt>
    <dgm:pt modelId="{37D3025D-5FDF-9C4B-ACA2-29380A42885D}" type="sibTrans" cxnId="{49E7D771-5C35-664B-832A-CF3F19DB9C87}">
      <dgm:prSet/>
      <dgm:spPr/>
      <dgm:t>
        <a:bodyPr/>
        <a:lstStyle/>
        <a:p>
          <a:endParaRPr lang="en-US"/>
        </a:p>
      </dgm:t>
    </dgm:pt>
    <dgm:pt modelId="{ADE1DE74-C230-124C-8F17-110A10972145}">
      <dgm:prSet/>
      <dgm:spPr/>
      <dgm:t>
        <a:bodyPr/>
        <a:lstStyle/>
        <a:p>
          <a:r>
            <a:rPr lang="en-US" dirty="0" smtClean="0"/>
            <a:t>Auto Pilot</a:t>
          </a:r>
          <a:endParaRPr lang="en-US" dirty="0"/>
        </a:p>
      </dgm:t>
    </dgm:pt>
    <dgm:pt modelId="{3998FA18-229A-A742-A5A2-8A465479295F}" type="parTrans" cxnId="{CB24EB66-C971-8D4E-A2D2-1B0C2CA57018}">
      <dgm:prSet/>
      <dgm:spPr/>
      <dgm:t>
        <a:bodyPr/>
        <a:lstStyle/>
        <a:p>
          <a:endParaRPr lang="en-US"/>
        </a:p>
      </dgm:t>
    </dgm:pt>
    <dgm:pt modelId="{C6B69526-465C-A94C-8D8C-88B79214CBD3}" type="sibTrans" cxnId="{CB24EB66-C971-8D4E-A2D2-1B0C2CA57018}">
      <dgm:prSet/>
      <dgm:spPr/>
      <dgm:t>
        <a:bodyPr/>
        <a:lstStyle/>
        <a:p>
          <a:endParaRPr lang="en-US"/>
        </a:p>
      </dgm:t>
    </dgm:pt>
    <dgm:pt modelId="{31AB372C-6860-8044-B180-AD059EA82D2F}">
      <dgm:prSet/>
      <dgm:spPr/>
      <dgm:t>
        <a:bodyPr/>
        <a:lstStyle/>
        <a:p>
          <a:r>
            <a:rPr lang="en-US" dirty="0" smtClean="0"/>
            <a:t>Cruise Control</a:t>
          </a:r>
          <a:endParaRPr lang="en-US" dirty="0"/>
        </a:p>
      </dgm:t>
    </dgm:pt>
    <dgm:pt modelId="{AAF1515B-4762-E245-8D46-10069C4DFEEB}" type="parTrans" cxnId="{5B441ADA-062D-464D-BED3-DA825608E170}">
      <dgm:prSet/>
      <dgm:spPr/>
      <dgm:t>
        <a:bodyPr/>
        <a:lstStyle/>
        <a:p>
          <a:endParaRPr lang="en-US"/>
        </a:p>
      </dgm:t>
    </dgm:pt>
    <dgm:pt modelId="{C634FF98-6753-A141-AD25-F6ECE44C501A}" type="sibTrans" cxnId="{5B441ADA-062D-464D-BED3-DA825608E170}">
      <dgm:prSet/>
      <dgm:spPr/>
      <dgm:t>
        <a:bodyPr/>
        <a:lstStyle/>
        <a:p>
          <a:endParaRPr lang="en-US"/>
        </a:p>
      </dgm:t>
    </dgm:pt>
    <dgm:pt modelId="{A4A61D22-3A81-1F48-BCE1-8F2AB913467A}">
      <dgm:prSet/>
      <dgm:spPr/>
      <dgm:t>
        <a:bodyPr/>
        <a:lstStyle/>
        <a:p>
          <a:r>
            <a:rPr lang="en-US" dirty="0" smtClean="0"/>
            <a:t>Enabled Easier Driving</a:t>
          </a:r>
          <a:endParaRPr lang="en-US" dirty="0"/>
        </a:p>
      </dgm:t>
    </dgm:pt>
    <dgm:pt modelId="{41A69DA2-83AD-6B4E-A060-7DBE828D5C45}" type="parTrans" cxnId="{B6AD1122-E427-8949-A4E0-777CC3775E14}">
      <dgm:prSet/>
      <dgm:spPr/>
      <dgm:t>
        <a:bodyPr/>
        <a:lstStyle/>
        <a:p>
          <a:endParaRPr lang="en-US"/>
        </a:p>
      </dgm:t>
    </dgm:pt>
    <dgm:pt modelId="{E152ED1E-027A-D44A-A0A5-A15C3A9614EC}" type="sibTrans" cxnId="{B6AD1122-E427-8949-A4E0-777CC3775E14}">
      <dgm:prSet/>
      <dgm:spPr/>
      <dgm:t>
        <a:bodyPr/>
        <a:lstStyle/>
        <a:p>
          <a:endParaRPr lang="en-US"/>
        </a:p>
      </dgm:t>
    </dgm:pt>
    <dgm:pt modelId="{E082FE82-945C-6848-97B0-97E3F2F24022}">
      <dgm:prSet/>
      <dgm:spPr/>
      <dgm:t>
        <a:bodyPr/>
        <a:lstStyle/>
        <a:p>
          <a:r>
            <a:rPr lang="en-US" dirty="0" smtClean="0"/>
            <a:t>Enabled Multitasking</a:t>
          </a:r>
          <a:endParaRPr lang="en-US" dirty="0"/>
        </a:p>
      </dgm:t>
    </dgm:pt>
    <dgm:pt modelId="{BE540204-23E5-1045-A933-ADDCB54CEB8F}" type="parTrans" cxnId="{3E83CCE2-6989-554A-859F-0F0F3E4D296F}">
      <dgm:prSet/>
      <dgm:spPr/>
      <dgm:t>
        <a:bodyPr/>
        <a:lstStyle/>
        <a:p>
          <a:endParaRPr lang="en-US"/>
        </a:p>
      </dgm:t>
    </dgm:pt>
    <dgm:pt modelId="{3E839E76-5D7E-594E-9288-B0418FAF0C30}" type="sibTrans" cxnId="{3E83CCE2-6989-554A-859F-0F0F3E4D296F}">
      <dgm:prSet/>
      <dgm:spPr/>
      <dgm:t>
        <a:bodyPr/>
        <a:lstStyle/>
        <a:p>
          <a:endParaRPr lang="en-US"/>
        </a:p>
      </dgm:t>
    </dgm:pt>
    <dgm:pt modelId="{C42DB462-51D7-FD4A-930F-120700A1B815}">
      <dgm:prSet/>
      <dgm:spPr/>
      <dgm:t>
        <a:bodyPr/>
        <a:lstStyle/>
        <a:p>
          <a:r>
            <a:rPr lang="en-US" dirty="0" smtClean="0"/>
            <a:t>4G</a:t>
          </a:r>
          <a:endParaRPr lang="en-US" dirty="0"/>
        </a:p>
      </dgm:t>
    </dgm:pt>
    <dgm:pt modelId="{4A5082A3-838A-CD42-91A9-A2EDC72A869F}" type="parTrans" cxnId="{B1619189-44DA-7A40-87DD-DEF3ED6C5281}">
      <dgm:prSet/>
      <dgm:spPr/>
      <dgm:t>
        <a:bodyPr/>
        <a:lstStyle/>
        <a:p>
          <a:endParaRPr lang="en-US"/>
        </a:p>
      </dgm:t>
    </dgm:pt>
    <dgm:pt modelId="{05D8699D-2726-3C42-B5FB-4155A50E9A9B}" type="sibTrans" cxnId="{B1619189-44DA-7A40-87DD-DEF3ED6C5281}">
      <dgm:prSet/>
      <dgm:spPr/>
      <dgm:t>
        <a:bodyPr/>
        <a:lstStyle/>
        <a:p>
          <a:endParaRPr lang="en-US"/>
        </a:p>
      </dgm:t>
    </dgm:pt>
    <dgm:pt modelId="{B9861575-9675-FA4B-822E-96FEB017F76E}">
      <dgm:prSet/>
      <dgm:spPr/>
      <dgm:t>
        <a:bodyPr/>
        <a:lstStyle/>
        <a:p>
          <a:r>
            <a:rPr lang="en-US" dirty="0" smtClean="0"/>
            <a:t>Battery Cars</a:t>
          </a:r>
          <a:endParaRPr lang="en-US" dirty="0"/>
        </a:p>
      </dgm:t>
    </dgm:pt>
    <dgm:pt modelId="{23276547-D645-EC4D-B516-551D76265A3C}" type="parTrans" cxnId="{538260FB-F2F5-0D4D-9F10-02030205B0C0}">
      <dgm:prSet/>
      <dgm:spPr/>
      <dgm:t>
        <a:bodyPr/>
        <a:lstStyle/>
        <a:p>
          <a:endParaRPr lang="en-US"/>
        </a:p>
      </dgm:t>
    </dgm:pt>
    <dgm:pt modelId="{3E2489ED-0B5D-6947-838F-4AA778CE1556}" type="sibTrans" cxnId="{538260FB-F2F5-0D4D-9F10-02030205B0C0}">
      <dgm:prSet/>
      <dgm:spPr/>
      <dgm:t>
        <a:bodyPr/>
        <a:lstStyle/>
        <a:p>
          <a:endParaRPr lang="en-US"/>
        </a:p>
      </dgm:t>
    </dgm:pt>
    <dgm:pt modelId="{6D041D03-83AF-804E-83ED-4410E0B06021}">
      <dgm:prSet/>
      <dgm:spPr/>
      <dgm:t>
        <a:bodyPr/>
        <a:lstStyle/>
        <a:p>
          <a:r>
            <a:rPr lang="en-US" dirty="0" smtClean="0"/>
            <a:t>Data for cars</a:t>
          </a:r>
          <a:endParaRPr lang="en-US" dirty="0"/>
        </a:p>
      </dgm:t>
    </dgm:pt>
    <dgm:pt modelId="{0E75D1D6-5EA7-4747-B6B9-687DF835E752}" type="parTrans" cxnId="{F51F7079-58CC-DA4F-B793-6AC262991946}">
      <dgm:prSet/>
      <dgm:spPr/>
      <dgm:t>
        <a:bodyPr/>
        <a:lstStyle/>
        <a:p>
          <a:endParaRPr lang="en-US"/>
        </a:p>
      </dgm:t>
    </dgm:pt>
    <dgm:pt modelId="{A5D58DF5-1D0C-AD45-A44F-093BE869820E}" type="sibTrans" cxnId="{F51F7079-58CC-DA4F-B793-6AC262991946}">
      <dgm:prSet/>
      <dgm:spPr/>
      <dgm:t>
        <a:bodyPr/>
        <a:lstStyle/>
        <a:p>
          <a:endParaRPr lang="en-US"/>
        </a:p>
      </dgm:t>
    </dgm:pt>
    <dgm:pt modelId="{6BF33B1B-FB35-A74B-A683-8460103CBA08}">
      <dgm:prSet/>
      <dgm:spPr/>
      <dgm:t>
        <a:bodyPr/>
        <a:lstStyle/>
        <a:p>
          <a:r>
            <a:rPr lang="en-US" dirty="0" smtClean="0"/>
            <a:t>Data for people</a:t>
          </a:r>
          <a:endParaRPr lang="en-US" dirty="0"/>
        </a:p>
      </dgm:t>
    </dgm:pt>
    <dgm:pt modelId="{790B3F66-AE64-A741-BF86-3286592B7F52}" type="parTrans" cxnId="{D8CFE72A-DC75-7A4C-A5FB-86E3F93779A5}">
      <dgm:prSet/>
      <dgm:spPr/>
      <dgm:t>
        <a:bodyPr/>
        <a:lstStyle/>
        <a:p>
          <a:endParaRPr lang="en-US"/>
        </a:p>
      </dgm:t>
    </dgm:pt>
    <dgm:pt modelId="{199EE3E2-65E4-0849-8A37-D15D7AE980E0}" type="sibTrans" cxnId="{D8CFE72A-DC75-7A4C-A5FB-86E3F93779A5}">
      <dgm:prSet/>
      <dgm:spPr/>
      <dgm:t>
        <a:bodyPr/>
        <a:lstStyle/>
        <a:p>
          <a:endParaRPr lang="en-US"/>
        </a:p>
      </dgm:t>
    </dgm:pt>
    <dgm:pt modelId="{00B554D8-98AF-7B4A-8681-D6B3AB5524CA}">
      <dgm:prSet/>
      <dgm:spPr/>
      <dgm:t>
        <a:bodyPr/>
        <a:lstStyle/>
        <a:p>
          <a:r>
            <a:rPr lang="en-US" dirty="0" smtClean="0"/>
            <a:t>On demand</a:t>
          </a:r>
          <a:endParaRPr lang="en-US" dirty="0"/>
        </a:p>
      </dgm:t>
    </dgm:pt>
    <dgm:pt modelId="{00103EA3-9AAA-8B49-98B9-C2B2B6C69FF0}" type="parTrans" cxnId="{E3F7EB36-DBF7-354F-ABE4-6C0C88D59F8B}">
      <dgm:prSet/>
      <dgm:spPr/>
      <dgm:t>
        <a:bodyPr/>
        <a:lstStyle/>
        <a:p>
          <a:endParaRPr lang="en-US"/>
        </a:p>
      </dgm:t>
    </dgm:pt>
    <dgm:pt modelId="{DBB00C62-3F16-1148-92AF-6D4555390938}" type="sibTrans" cxnId="{E3F7EB36-DBF7-354F-ABE4-6C0C88D59F8B}">
      <dgm:prSet/>
      <dgm:spPr/>
      <dgm:t>
        <a:bodyPr/>
        <a:lstStyle/>
        <a:p>
          <a:endParaRPr lang="en-US"/>
        </a:p>
      </dgm:t>
    </dgm:pt>
    <dgm:pt modelId="{FC1FE426-41C2-A241-8AEC-148019469D1B}">
      <dgm:prSet/>
      <dgm:spPr/>
      <dgm:t>
        <a:bodyPr/>
        <a:lstStyle/>
        <a:p>
          <a:r>
            <a:rPr lang="en-US" dirty="0" smtClean="0"/>
            <a:t>Uber</a:t>
          </a:r>
          <a:endParaRPr lang="en-US" dirty="0"/>
        </a:p>
      </dgm:t>
    </dgm:pt>
    <dgm:pt modelId="{3512E1A7-A153-CC4B-A8BC-3767EC1E8B92}" type="parTrans" cxnId="{5F9D9050-46FC-9F42-8795-814D27D4F90E}">
      <dgm:prSet/>
      <dgm:spPr/>
      <dgm:t>
        <a:bodyPr/>
        <a:lstStyle/>
        <a:p>
          <a:endParaRPr lang="en-US"/>
        </a:p>
      </dgm:t>
    </dgm:pt>
    <dgm:pt modelId="{530D0999-8F9B-F941-A561-D8F4EFBEB9E3}" type="sibTrans" cxnId="{5F9D9050-46FC-9F42-8795-814D27D4F90E}">
      <dgm:prSet/>
      <dgm:spPr/>
      <dgm:t>
        <a:bodyPr/>
        <a:lstStyle/>
        <a:p>
          <a:endParaRPr lang="en-US"/>
        </a:p>
      </dgm:t>
    </dgm:pt>
    <dgm:pt modelId="{EEF8DA79-DFFF-C143-BA30-A9DBD9D2C46E}" type="pres">
      <dgm:prSet presAssocID="{BFB8F9EB-B61C-2A4E-86E3-CB31771B60A6}" presName="Name0" presStyleCnt="0">
        <dgm:presLayoutVars>
          <dgm:chPref val="3"/>
          <dgm:dir/>
          <dgm:animLvl val="lvl"/>
          <dgm:resizeHandles/>
        </dgm:presLayoutVars>
      </dgm:prSet>
      <dgm:spPr/>
      <dgm:t>
        <a:bodyPr/>
        <a:lstStyle/>
        <a:p>
          <a:endParaRPr lang="en-US"/>
        </a:p>
      </dgm:t>
    </dgm:pt>
    <dgm:pt modelId="{499EB334-E234-214A-A7B7-5D4355313657}" type="pres">
      <dgm:prSet presAssocID="{31AB372C-6860-8044-B180-AD059EA82D2F}" presName="horFlow" presStyleCnt="0"/>
      <dgm:spPr/>
    </dgm:pt>
    <dgm:pt modelId="{99E66837-F6FD-D545-B567-5951073D72AF}" type="pres">
      <dgm:prSet presAssocID="{31AB372C-6860-8044-B180-AD059EA82D2F}" presName="bigChev" presStyleLbl="node1" presStyleIdx="0" presStyleCnt="7"/>
      <dgm:spPr/>
      <dgm:t>
        <a:bodyPr/>
        <a:lstStyle/>
        <a:p>
          <a:endParaRPr lang="en-US"/>
        </a:p>
      </dgm:t>
    </dgm:pt>
    <dgm:pt modelId="{DD7C2685-126B-9A4C-9E15-6856FAC340A6}" type="pres">
      <dgm:prSet presAssocID="{41A69DA2-83AD-6B4E-A060-7DBE828D5C45}" presName="parTrans" presStyleCnt="0"/>
      <dgm:spPr/>
    </dgm:pt>
    <dgm:pt modelId="{C280162E-1FD1-1841-9FA8-BA7B513CA198}" type="pres">
      <dgm:prSet presAssocID="{A4A61D22-3A81-1F48-BCE1-8F2AB913467A}" presName="node" presStyleLbl="alignAccFollowNode1" presStyleIdx="0" presStyleCnt="11">
        <dgm:presLayoutVars>
          <dgm:bulletEnabled val="1"/>
        </dgm:presLayoutVars>
      </dgm:prSet>
      <dgm:spPr/>
      <dgm:t>
        <a:bodyPr/>
        <a:lstStyle/>
        <a:p>
          <a:endParaRPr lang="en-US"/>
        </a:p>
      </dgm:t>
    </dgm:pt>
    <dgm:pt modelId="{D72F1F5F-4EF7-3248-BAC7-7B4DD07E9549}" type="pres">
      <dgm:prSet presAssocID="{31AB372C-6860-8044-B180-AD059EA82D2F}" presName="vSp" presStyleCnt="0"/>
      <dgm:spPr/>
    </dgm:pt>
    <dgm:pt modelId="{2F01396D-109F-E24F-B8F9-DF737721F1C2}" type="pres">
      <dgm:prSet presAssocID="{213C14CC-6557-E946-A9B8-74EFF17BCA0E}" presName="horFlow" presStyleCnt="0"/>
      <dgm:spPr/>
    </dgm:pt>
    <dgm:pt modelId="{B05B83A9-0CA3-534B-B2B1-3F8DF978B317}" type="pres">
      <dgm:prSet presAssocID="{213C14CC-6557-E946-A9B8-74EFF17BCA0E}" presName="bigChev" presStyleLbl="node1" presStyleIdx="1" presStyleCnt="7"/>
      <dgm:spPr/>
      <dgm:t>
        <a:bodyPr/>
        <a:lstStyle/>
        <a:p>
          <a:endParaRPr lang="en-US"/>
        </a:p>
      </dgm:t>
    </dgm:pt>
    <dgm:pt modelId="{74BA3175-21F2-B54C-981D-FF36957D6C7E}" type="pres">
      <dgm:prSet presAssocID="{28C718CE-55EE-E84F-9D00-B07DFA4FC014}" presName="parTrans" presStyleCnt="0"/>
      <dgm:spPr/>
    </dgm:pt>
    <dgm:pt modelId="{2D268C02-C4B4-7245-ADAF-FFC593C679FD}" type="pres">
      <dgm:prSet presAssocID="{936A7C25-38B9-A040-894E-3D9046360244}" presName="node" presStyleLbl="alignAccFollowNode1" presStyleIdx="1" presStyleCnt="11">
        <dgm:presLayoutVars>
          <dgm:bulletEnabled val="1"/>
        </dgm:presLayoutVars>
      </dgm:prSet>
      <dgm:spPr/>
      <dgm:t>
        <a:bodyPr/>
        <a:lstStyle/>
        <a:p>
          <a:endParaRPr lang="en-US"/>
        </a:p>
      </dgm:t>
    </dgm:pt>
    <dgm:pt modelId="{0BDE94E0-EC5B-9043-B4C5-ED43745DE2D2}" type="pres">
      <dgm:prSet presAssocID="{E1C70707-B820-7A48-8A94-975D95794CC6}" presName="sibTrans" presStyleCnt="0"/>
      <dgm:spPr/>
    </dgm:pt>
    <dgm:pt modelId="{95C3E106-0211-724F-A07A-3A8B55E19450}" type="pres">
      <dgm:prSet presAssocID="{76C2F76B-7FED-0140-BC18-EF6DA2F4D670}" presName="node" presStyleLbl="alignAccFollowNode1" presStyleIdx="2" presStyleCnt="11">
        <dgm:presLayoutVars>
          <dgm:bulletEnabled val="1"/>
        </dgm:presLayoutVars>
      </dgm:prSet>
      <dgm:spPr/>
      <dgm:t>
        <a:bodyPr/>
        <a:lstStyle/>
        <a:p>
          <a:endParaRPr lang="en-US"/>
        </a:p>
      </dgm:t>
    </dgm:pt>
    <dgm:pt modelId="{9796B8B8-C380-D14B-A154-463EA1F3875A}" type="pres">
      <dgm:prSet presAssocID="{213C14CC-6557-E946-A9B8-74EFF17BCA0E}" presName="vSp" presStyleCnt="0"/>
      <dgm:spPr/>
    </dgm:pt>
    <dgm:pt modelId="{2F1DA2F7-07F6-A74C-B300-8BC1A1FBA353}" type="pres">
      <dgm:prSet presAssocID="{C42DB462-51D7-FD4A-930F-120700A1B815}" presName="horFlow" presStyleCnt="0"/>
      <dgm:spPr/>
    </dgm:pt>
    <dgm:pt modelId="{57BFA4EB-9555-824B-BC32-7B692062E4C3}" type="pres">
      <dgm:prSet presAssocID="{C42DB462-51D7-FD4A-930F-120700A1B815}" presName="bigChev" presStyleLbl="node1" presStyleIdx="2" presStyleCnt="7"/>
      <dgm:spPr/>
      <dgm:t>
        <a:bodyPr/>
        <a:lstStyle/>
        <a:p>
          <a:endParaRPr lang="en-US"/>
        </a:p>
      </dgm:t>
    </dgm:pt>
    <dgm:pt modelId="{75A45AD6-4C67-064E-8993-F152E0E4C77E}" type="pres">
      <dgm:prSet presAssocID="{0E75D1D6-5EA7-4747-B6B9-687DF835E752}" presName="parTrans" presStyleCnt="0"/>
      <dgm:spPr/>
    </dgm:pt>
    <dgm:pt modelId="{E2093C52-C273-F043-907A-7DBA469268C2}" type="pres">
      <dgm:prSet presAssocID="{6D041D03-83AF-804E-83ED-4410E0B06021}" presName="node" presStyleLbl="alignAccFollowNode1" presStyleIdx="3" presStyleCnt="11">
        <dgm:presLayoutVars>
          <dgm:bulletEnabled val="1"/>
        </dgm:presLayoutVars>
      </dgm:prSet>
      <dgm:spPr/>
      <dgm:t>
        <a:bodyPr/>
        <a:lstStyle/>
        <a:p>
          <a:endParaRPr lang="en-US"/>
        </a:p>
      </dgm:t>
    </dgm:pt>
    <dgm:pt modelId="{63A92A70-DD13-014A-A062-85113B766D39}" type="pres">
      <dgm:prSet presAssocID="{A5D58DF5-1D0C-AD45-A44F-093BE869820E}" presName="sibTrans" presStyleCnt="0"/>
      <dgm:spPr/>
    </dgm:pt>
    <dgm:pt modelId="{7EC79083-6150-984A-B22F-F8CDBAA42642}" type="pres">
      <dgm:prSet presAssocID="{6BF33B1B-FB35-A74B-A683-8460103CBA08}" presName="node" presStyleLbl="alignAccFollowNode1" presStyleIdx="4" presStyleCnt="11">
        <dgm:presLayoutVars>
          <dgm:bulletEnabled val="1"/>
        </dgm:presLayoutVars>
      </dgm:prSet>
      <dgm:spPr/>
      <dgm:t>
        <a:bodyPr/>
        <a:lstStyle/>
        <a:p>
          <a:endParaRPr lang="en-US"/>
        </a:p>
      </dgm:t>
    </dgm:pt>
    <dgm:pt modelId="{CD99D809-F892-0D42-B515-8B5B1EF53F44}" type="pres">
      <dgm:prSet presAssocID="{C42DB462-51D7-FD4A-930F-120700A1B815}" presName="vSp" presStyleCnt="0"/>
      <dgm:spPr/>
    </dgm:pt>
    <dgm:pt modelId="{13841AA9-924D-1B4E-9755-D618A0A8FC03}" type="pres">
      <dgm:prSet presAssocID="{00B554D8-98AF-7B4A-8681-D6B3AB5524CA}" presName="horFlow" presStyleCnt="0"/>
      <dgm:spPr/>
    </dgm:pt>
    <dgm:pt modelId="{050EF94A-F3E3-7C48-8969-2F3B1A970A3D}" type="pres">
      <dgm:prSet presAssocID="{00B554D8-98AF-7B4A-8681-D6B3AB5524CA}" presName="bigChev" presStyleLbl="node1" presStyleIdx="3" presStyleCnt="7"/>
      <dgm:spPr/>
      <dgm:t>
        <a:bodyPr/>
        <a:lstStyle/>
        <a:p>
          <a:endParaRPr lang="en-US"/>
        </a:p>
      </dgm:t>
    </dgm:pt>
    <dgm:pt modelId="{5508A574-764D-2D49-92C0-0EDA7A1E2F7B}" type="pres">
      <dgm:prSet presAssocID="{3512E1A7-A153-CC4B-A8BC-3767EC1E8B92}" presName="parTrans" presStyleCnt="0"/>
      <dgm:spPr/>
    </dgm:pt>
    <dgm:pt modelId="{4E3CCDB3-8F8E-E640-890A-36393C4EFA33}" type="pres">
      <dgm:prSet presAssocID="{FC1FE426-41C2-A241-8AEC-148019469D1B}" presName="node" presStyleLbl="alignAccFollowNode1" presStyleIdx="5" presStyleCnt="11">
        <dgm:presLayoutVars>
          <dgm:bulletEnabled val="1"/>
        </dgm:presLayoutVars>
      </dgm:prSet>
      <dgm:spPr/>
      <dgm:t>
        <a:bodyPr/>
        <a:lstStyle/>
        <a:p>
          <a:endParaRPr lang="en-US"/>
        </a:p>
      </dgm:t>
    </dgm:pt>
    <dgm:pt modelId="{A437687D-262D-6D47-B01A-070065FC399E}" type="pres">
      <dgm:prSet presAssocID="{00B554D8-98AF-7B4A-8681-D6B3AB5524CA}" presName="vSp" presStyleCnt="0"/>
      <dgm:spPr/>
    </dgm:pt>
    <dgm:pt modelId="{E1729BCC-3897-B348-8BFA-B348639EC97F}" type="pres">
      <dgm:prSet presAssocID="{B9861575-9675-FA4B-822E-96FEB017F76E}" presName="horFlow" presStyleCnt="0"/>
      <dgm:spPr/>
    </dgm:pt>
    <dgm:pt modelId="{3AFA1F49-36B0-AA48-BCF1-F554A251C3F1}" type="pres">
      <dgm:prSet presAssocID="{B9861575-9675-FA4B-822E-96FEB017F76E}" presName="bigChev" presStyleLbl="node1" presStyleIdx="4" presStyleCnt="7"/>
      <dgm:spPr/>
      <dgm:t>
        <a:bodyPr/>
        <a:lstStyle/>
        <a:p>
          <a:endParaRPr lang="en-US"/>
        </a:p>
      </dgm:t>
    </dgm:pt>
    <dgm:pt modelId="{98272F81-E06A-264F-AA79-4E1602D13B0E}" type="pres">
      <dgm:prSet presAssocID="{B7A3AA60-8AA8-CE4D-95C3-80E134433D67}" presName="parTrans" presStyleCnt="0"/>
      <dgm:spPr/>
    </dgm:pt>
    <dgm:pt modelId="{1755F073-3115-424A-A51B-A7D290A28096}" type="pres">
      <dgm:prSet presAssocID="{5CD81AC8-23F8-CC42-821B-4BF517892F1A}" presName="node" presStyleLbl="alignAccFollowNode1" presStyleIdx="6" presStyleCnt="11">
        <dgm:presLayoutVars>
          <dgm:bulletEnabled val="1"/>
        </dgm:presLayoutVars>
      </dgm:prSet>
      <dgm:spPr/>
      <dgm:t>
        <a:bodyPr/>
        <a:lstStyle/>
        <a:p>
          <a:endParaRPr lang="en-US"/>
        </a:p>
      </dgm:t>
    </dgm:pt>
    <dgm:pt modelId="{46E36079-2FD3-E643-8C9E-312B5E674F93}" type="pres">
      <dgm:prSet presAssocID="{7B43672A-A8F5-664F-BEC7-4786D607CEE8}" presName="sibTrans" presStyleCnt="0"/>
      <dgm:spPr/>
    </dgm:pt>
    <dgm:pt modelId="{24F4E398-DA5E-E044-8DFA-99ACFAC587E1}" type="pres">
      <dgm:prSet presAssocID="{A8E7F0F9-6831-DE46-B542-D4226B0E93D7}" presName="node" presStyleLbl="alignAccFollowNode1" presStyleIdx="7" presStyleCnt="11">
        <dgm:presLayoutVars>
          <dgm:bulletEnabled val="1"/>
        </dgm:presLayoutVars>
      </dgm:prSet>
      <dgm:spPr/>
      <dgm:t>
        <a:bodyPr/>
        <a:lstStyle/>
        <a:p>
          <a:endParaRPr lang="en-US"/>
        </a:p>
      </dgm:t>
    </dgm:pt>
    <dgm:pt modelId="{25F8113E-6CB8-B146-8579-FBA3DDFD38D5}" type="pres">
      <dgm:prSet presAssocID="{B9861575-9675-FA4B-822E-96FEB017F76E}" presName="vSp" presStyleCnt="0"/>
      <dgm:spPr/>
    </dgm:pt>
    <dgm:pt modelId="{4FBDD618-49A1-2645-B154-CE987A4093F8}" type="pres">
      <dgm:prSet presAssocID="{549D680E-FBD8-8E4B-8524-88AB068B5FEC}" presName="horFlow" presStyleCnt="0"/>
      <dgm:spPr/>
    </dgm:pt>
    <dgm:pt modelId="{4545CDF1-A196-D843-8465-3184C2CBACEF}" type="pres">
      <dgm:prSet presAssocID="{549D680E-FBD8-8E4B-8524-88AB068B5FEC}" presName="bigChev" presStyleLbl="node1" presStyleIdx="5" presStyleCnt="7"/>
      <dgm:spPr/>
      <dgm:t>
        <a:bodyPr/>
        <a:lstStyle/>
        <a:p>
          <a:endParaRPr lang="en-US"/>
        </a:p>
      </dgm:t>
    </dgm:pt>
    <dgm:pt modelId="{88E0E3C2-64ED-AB42-A3C2-05F3E8E10415}" type="pres">
      <dgm:prSet presAssocID="{0AB6BB10-3EAD-2848-9B99-470680B713BA}" presName="parTrans" presStyleCnt="0"/>
      <dgm:spPr/>
    </dgm:pt>
    <dgm:pt modelId="{D5C4E82E-B62A-A44C-8DCF-D0DEDA24694B}" type="pres">
      <dgm:prSet presAssocID="{8B59EB58-0E26-E74F-871D-A676C52DD7E4}" presName="node" presStyleLbl="alignAccFollowNode1" presStyleIdx="8" presStyleCnt="11">
        <dgm:presLayoutVars>
          <dgm:bulletEnabled val="1"/>
        </dgm:presLayoutVars>
      </dgm:prSet>
      <dgm:spPr/>
      <dgm:t>
        <a:bodyPr/>
        <a:lstStyle/>
        <a:p>
          <a:endParaRPr lang="en-US"/>
        </a:p>
      </dgm:t>
    </dgm:pt>
    <dgm:pt modelId="{5042B673-B9A7-DB4F-9075-FA28A61D863D}" type="pres">
      <dgm:prSet presAssocID="{01D46488-0B8C-5F42-92ED-5228756EAFA9}" presName="sibTrans" presStyleCnt="0"/>
      <dgm:spPr/>
    </dgm:pt>
    <dgm:pt modelId="{153080A6-F6FD-AF47-825A-D25F2B7519F4}" type="pres">
      <dgm:prSet presAssocID="{BE336710-C68E-5E43-AE60-864BD1635341}" presName="node" presStyleLbl="alignAccFollowNode1" presStyleIdx="9" presStyleCnt="11">
        <dgm:presLayoutVars>
          <dgm:bulletEnabled val="1"/>
        </dgm:presLayoutVars>
      </dgm:prSet>
      <dgm:spPr/>
      <dgm:t>
        <a:bodyPr/>
        <a:lstStyle/>
        <a:p>
          <a:endParaRPr lang="en-US"/>
        </a:p>
      </dgm:t>
    </dgm:pt>
    <dgm:pt modelId="{B903D43A-AAAD-E84B-8572-73C46429D1B6}" type="pres">
      <dgm:prSet presAssocID="{549D680E-FBD8-8E4B-8524-88AB068B5FEC}" presName="vSp" presStyleCnt="0"/>
      <dgm:spPr/>
    </dgm:pt>
    <dgm:pt modelId="{8F7EC538-B2F7-BA44-BDE8-C40EAC6FDCFE}" type="pres">
      <dgm:prSet presAssocID="{ADE1DE74-C230-124C-8F17-110A10972145}" presName="horFlow" presStyleCnt="0"/>
      <dgm:spPr/>
    </dgm:pt>
    <dgm:pt modelId="{E7B9EA3D-1957-5D4F-A662-DE4F6B171E15}" type="pres">
      <dgm:prSet presAssocID="{ADE1DE74-C230-124C-8F17-110A10972145}" presName="bigChev" presStyleLbl="node1" presStyleIdx="6" presStyleCnt="7"/>
      <dgm:spPr/>
      <dgm:t>
        <a:bodyPr/>
        <a:lstStyle/>
        <a:p>
          <a:endParaRPr lang="en-US"/>
        </a:p>
      </dgm:t>
    </dgm:pt>
    <dgm:pt modelId="{4CB78C21-7800-B542-9AB0-90BDFAAB96B8}" type="pres">
      <dgm:prSet presAssocID="{BE540204-23E5-1045-A933-ADDCB54CEB8F}" presName="parTrans" presStyleCnt="0"/>
      <dgm:spPr/>
    </dgm:pt>
    <dgm:pt modelId="{D9C3BBAE-81D4-AF49-BF1A-420AA0F70F75}" type="pres">
      <dgm:prSet presAssocID="{E082FE82-945C-6848-97B0-97E3F2F24022}" presName="node" presStyleLbl="alignAccFollowNode1" presStyleIdx="10" presStyleCnt="11">
        <dgm:presLayoutVars>
          <dgm:bulletEnabled val="1"/>
        </dgm:presLayoutVars>
      </dgm:prSet>
      <dgm:spPr/>
      <dgm:t>
        <a:bodyPr/>
        <a:lstStyle/>
        <a:p>
          <a:endParaRPr lang="en-US"/>
        </a:p>
      </dgm:t>
    </dgm:pt>
  </dgm:ptLst>
  <dgm:cxnLst>
    <dgm:cxn modelId="{12DE4BF9-83DC-8943-A9FC-79401C660C5D}" type="presOf" srcId="{00B554D8-98AF-7B4A-8681-D6B3AB5524CA}" destId="{050EF94A-F3E3-7C48-8969-2F3B1A970A3D}" srcOrd="0" destOrd="0" presId="urn:microsoft.com/office/officeart/2005/8/layout/lProcess3"/>
    <dgm:cxn modelId="{14D584A1-5086-C947-B8F5-05BF72D7E045}" type="presOf" srcId="{E082FE82-945C-6848-97B0-97E3F2F24022}" destId="{D9C3BBAE-81D4-AF49-BF1A-420AA0F70F75}" srcOrd="0" destOrd="0" presId="urn:microsoft.com/office/officeart/2005/8/layout/lProcess3"/>
    <dgm:cxn modelId="{3F59538D-F0B3-1A41-8CAC-6BD52173A667}" srcId="{549D680E-FBD8-8E4B-8524-88AB068B5FEC}" destId="{8B59EB58-0E26-E74F-871D-A676C52DD7E4}" srcOrd="0" destOrd="0" parTransId="{0AB6BB10-3EAD-2848-9B99-470680B713BA}" sibTransId="{01D46488-0B8C-5F42-92ED-5228756EAFA9}"/>
    <dgm:cxn modelId="{709100A6-66CD-EC43-BED0-2B7A0A74C986}" type="presOf" srcId="{213C14CC-6557-E946-A9B8-74EFF17BCA0E}" destId="{B05B83A9-0CA3-534B-B2B1-3F8DF978B317}" srcOrd="0" destOrd="0" presId="urn:microsoft.com/office/officeart/2005/8/layout/lProcess3"/>
    <dgm:cxn modelId="{BC8EA27F-44D5-3744-82C6-B284B30934EC}" type="presOf" srcId="{A8E7F0F9-6831-DE46-B542-D4226B0E93D7}" destId="{24F4E398-DA5E-E044-8DFA-99ACFAC587E1}" srcOrd="0" destOrd="0" presId="urn:microsoft.com/office/officeart/2005/8/layout/lProcess3"/>
    <dgm:cxn modelId="{C7EF1FD0-C129-5C49-95A8-E920EDA4500A}" type="presOf" srcId="{BFB8F9EB-B61C-2A4E-86E3-CB31771B60A6}" destId="{EEF8DA79-DFFF-C143-BA30-A9DBD9D2C46E}" srcOrd="0" destOrd="0" presId="urn:microsoft.com/office/officeart/2005/8/layout/lProcess3"/>
    <dgm:cxn modelId="{93E07F64-9118-8245-BBD0-8302A63B5A6A}" type="presOf" srcId="{6BF33B1B-FB35-A74B-A683-8460103CBA08}" destId="{7EC79083-6150-984A-B22F-F8CDBAA42642}" srcOrd="0" destOrd="0" presId="urn:microsoft.com/office/officeart/2005/8/layout/lProcess3"/>
    <dgm:cxn modelId="{F8B8CDF0-F1D6-514A-A511-7DE8B02F6B4F}" type="presOf" srcId="{31AB372C-6860-8044-B180-AD059EA82D2F}" destId="{99E66837-F6FD-D545-B567-5951073D72AF}" srcOrd="0" destOrd="0" presId="urn:microsoft.com/office/officeart/2005/8/layout/lProcess3"/>
    <dgm:cxn modelId="{B1619189-44DA-7A40-87DD-DEF3ED6C5281}" srcId="{BFB8F9EB-B61C-2A4E-86E3-CB31771B60A6}" destId="{C42DB462-51D7-FD4A-930F-120700A1B815}" srcOrd="2" destOrd="0" parTransId="{4A5082A3-838A-CD42-91A9-A2EDC72A869F}" sibTransId="{05D8699D-2726-3C42-B5FB-4155A50E9A9B}"/>
    <dgm:cxn modelId="{38D1CE48-AEAB-D84D-B162-6DF2572EDEE8}" srcId="{213C14CC-6557-E946-A9B8-74EFF17BCA0E}" destId="{76C2F76B-7FED-0140-BC18-EF6DA2F4D670}" srcOrd="1" destOrd="0" parTransId="{6D34FF28-4593-7E47-A913-81C7B574154F}" sibTransId="{BDC69462-EEAF-8544-9EB6-61B86B2BB889}"/>
    <dgm:cxn modelId="{E3F7EB36-DBF7-354F-ABE4-6C0C88D59F8B}" srcId="{BFB8F9EB-B61C-2A4E-86E3-CB31771B60A6}" destId="{00B554D8-98AF-7B4A-8681-D6B3AB5524CA}" srcOrd="3" destOrd="0" parTransId="{00103EA3-9AAA-8B49-98B9-C2B2B6C69FF0}" sibTransId="{DBB00C62-3F16-1148-92AF-6D4555390938}"/>
    <dgm:cxn modelId="{CB24EB66-C971-8D4E-A2D2-1B0C2CA57018}" srcId="{BFB8F9EB-B61C-2A4E-86E3-CB31771B60A6}" destId="{ADE1DE74-C230-124C-8F17-110A10972145}" srcOrd="6" destOrd="0" parTransId="{3998FA18-229A-A742-A5A2-8A465479295F}" sibTransId="{C6B69526-465C-A94C-8D8C-88B79214CBD3}"/>
    <dgm:cxn modelId="{B0F1195F-FA28-4041-A09B-9E9D34BD82D2}" type="presOf" srcId="{FC1FE426-41C2-A241-8AEC-148019469D1B}" destId="{4E3CCDB3-8F8E-E640-890A-36393C4EFA33}" srcOrd="0" destOrd="0" presId="urn:microsoft.com/office/officeart/2005/8/layout/lProcess3"/>
    <dgm:cxn modelId="{8404DB6E-E8BB-8743-8443-110A0A3229A5}" srcId="{213C14CC-6557-E946-A9B8-74EFF17BCA0E}" destId="{936A7C25-38B9-A040-894E-3D9046360244}" srcOrd="0" destOrd="0" parTransId="{28C718CE-55EE-E84F-9D00-B07DFA4FC014}" sibTransId="{E1C70707-B820-7A48-8A94-975D95794CC6}"/>
    <dgm:cxn modelId="{A5ED29EC-7B24-A147-8468-227F10ADE8B6}" srcId="{BFB8F9EB-B61C-2A4E-86E3-CB31771B60A6}" destId="{549D680E-FBD8-8E4B-8524-88AB068B5FEC}" srcOrd="5" destOrd="0" parTransId="{BA7855B5-ED90-C642-BFDD-47D60DD18362}" sibTransId="{F413F38C-4138-2645-8144-08C80B4AEC17}"/>
    <dgm:cxn modelId="{538260FB-F2F5-0D4D-9F10-02030205B0C0}" srcId="{BFB8F9EB-B61C-2A4E-86E3-CB31771B60A6}" destId="{B9861575-9675-FA4B-822E-96FEB017F76E}" srcOrd="4" destOrd="0" parTransId="{23276547-D645-EC4D-B516-551D76265A3C}" sibTransId="{3E2489ED-0B5D-6947-838F-4AA778CE1556}"/>
    <dgm:cxn modelId="{3E83CCE2-6989-554A-859F-0F0F3E4D296F}" srcId="{ADE1DE74-C230-124C-8F17-110A10972145}" destId="{E082FE82-945C-6848-97B0-97E3F2F24022}" srcOrd="0" destOrd="0" parTransId="{BE540204-23E5-1045-A933-ADDCB54CEB8F}" sibTransId="{3E839E76-5D7E-594E-9288-B0418FAF0C30}"/>
    <dgm:cxn modelId="{D08B548E-0DED-F64F-96C0-E4A2E5EE43E6}" srcId="{B9861575-9675-FA4B-822E-96FEB017F76E}" destId="{A8E7F0F9-6831-DE46-B542-D4226B0E93D7}" srcOrd="1" destOrd="0" parTransId="{39765681-0429-D84C-9A98-2BF6CA1E4F03}" sibTransId="{541E919A-F4F5-6F44-A0CC-A3B36B86C286}"/>
    <dgm:cxn modelId="{5779294D-A48D-7A48-B887-2DB5CD3AB645}" type="presOf" srcId="{A4A61D22-3A81-1F48-BCE1-8F2AB913467A}" destId="{C280162E-1FD1-1841-9FA8-BA7B513CA198}" srcOrd="0" destOrd="0" presId="urn:microsoft.com/office/officeart/2005/8/layout/lProcess3"/>
    <dgm:cxn modelId="{0D16C358-37C0-0A48-AA01-CEA3F2F4A589}" srcId="{B9861575-9675-FA4B-822E-96FEB017F76E}" destId="{5CD81AC8-23F8-CC42-821B-4BF517892F1A}" srcOrd="0" destOrd="0" parTransId="{B7A3AA60-8AA8-CE4D-95C3-80E134433D67}" sibTransId="{7B43672A-A8F5-664F-BEC7-4786D607CEE8}"/>
    <dgm:cxn modelId="{D8CFE72A-DC75-7A4C-A5FB-86E3F93779A5}" srcId="{C42DB462-51D7-FD4A-930F-120700A1B815}" destId="{6BF33B1B-FB35-A74B-A683-8460103CBA08}" srcOrd="1" destOrd="0" parTransId="{790B3F66-AE64-A741-BF86-3286592B7F52}" sibTransId="{199EE3E2-65E4-0849-8A37-D15D7AE980E0}"/>
    <dgm:cxn modelId="{2E48D211-E9BF-0D44-8FB7-43E8A2F46408}" srcId="{BFB8F9EB-B61C-2A4E-86E3-CB31771B60A6}" destId="{213C14CC-6557-E946-A9B8-74EFF17BCA0E}" srcOrd="1" destOrd="0" parTransId="{DFD4BE7E-1471-0443-8260-509859DBED75}" sibTransId="{E84BAFBD-3269-E145-87D9-E0E28074CFA5}"/>
    <dgm:cxn modelId="{D55CE37F-999F-A14A-8459-E5B9B1A6299D}" type="presOf" srcId="{B9861575-9675-FA4B-822E-96FEB017F76E}" destId="{3AFA1F49-36B0-AA48-BCF1-F554A251C3F1}" srcOrd="0" destOrd="0" presId="urn:microsoft.com/office/officeart/2005/8/layout/lProcess3"/>
    <dgm:cxn modelId="{5F9D9050-46FC-9F42-8795-814D27D4F90E}" srcId="{00B554D8-98AF-7B4A-8681-D6B3AB5524CA}" destId="{FC1FE426-41C2-A241-8AEC-148019469D1B}" srcOrd="0" destOrd="0" parTransId="{3512E1A7-A153-CC4B-A8BC-3767EC1E8B92}" sibTransId="{530D0999-8F9B-F941-A561-D8F4EFBEB9E3}"/>
    <dgm:cxn modelId="{AD3E6CD6-6F32-D748-A44E-F0BC86FA085B}" type="presOf" srcId="{8B59EB58-0E26-E74F-871D-A676C52DD7E4}" destId="{D5C4E82E-B62A-A44C-8DCF-D0DEDA24694B}" srcOrd="0" destOrd="0" presId="urn:microsoft.com/office/officeart/2005/8/layout/lProcess3"/>
    <dgm:cxn modelId="{F29D74FA-C937-A643-96DF-2B83C9919209}" type="presOf" srcId="{936A7C25-38B9-A040-894E-3D9046360244}" destId="{2D268C02-C4B4-7245-ADAF-FFC593C679FD}" srcOrd="0" destOrd="0" presId="urn:microsoft.com/office/officeart/2005/8/layout/lProcess3"/>
    <dgm:cxn modelId="{03D2F156-B0EA-B947-97CA-A9AD771A4AD2}" type="presOf" srcId="{549D680E-FBD8-8E4B-8524-88AB068B5FEC}" destId="{4545CDF1-A196-D843-8465-3184C2CBACEF}" srcOrd="0" destOrd="0" presId="urn:microsoft.com/office/officeart/2005/8/layout/lProcess3"/>
    <dgm:cxn modelId="{5B441ADA-062D-464D-BED3-DA825608E170}" srcId="{BFB8F9EB-B61C-2A4E-86E3-CB31771B60A6}" destId="{31AB372C-6860-8044-B180-AD059EA82D2F}" srcOrd="0" destOrd="0" parTransId="{AAF1515B-4762-E245-8D46-10069C4DFEEB}" sibTransId="{C634FF98-6753-A141-AD25-F6ECE44C501A}"/>
    <dgm:cxn modelId="{EC3A801A-C118-174F-95DB-62550AB696F9}" type="presOf" srcId="{76C2F76B-7FED-0140-BC18-EF6DA2F4D670}" destId="{95C3E106-0211-724F-A07A-3A8B55E19450}" srcOrd="0" destOrd="0" presId="urn:microsoft.com/office/officeart/2005/8/layout/lProcess3"/>
    <dgm:cxn modelId="{0CE62BE4-27CB-DD46-A693-2C0D39592A8F}" type="presOf" srcId="{5CD81AC8-23F8-CC42-821B-4BF517892F1A}" destId="{1755F073-3115-424A-A51B-A7D290A28096}" srcOrd="0" destOrd="0" presId="urn:microsoft.com/office/officeart/2005/8/layout/lProcess3"/>
    <dgm:cxn modelId="{49E7D771-5C35-664B-832A-CF3F19DB9C87}" srcId="{549D680E-FBD8-8E4B-8524-88AB068B5FEC}" destId="{BE336710-C68E-5E43-AE60-864BD1635341}" srcOrd="1" destOrd="0" parTransId="{2D14AFC0-DAD3-BF44-8FE0-CFF35F6316FE}" sibTransId="{37D3025D-5FDF-9C4B-ACA2-29380A42885D}"/>
    <dgm:cxn modelId="{F29B3221-26C8-4342-98A0-2E885C9BB673}" type="presOf" srcId="{6D041D03-83AF-804E-83ED-4410E0B06021}" destId="{E2093C52-C273-F043-907A-7DBA469268C2}" srcOrd="0" destOrd="0" presId="urn:microsoft.com/office/officeart/2005/8/layout/lProcess3"/>
    <dgm:cxn modelId="{2E69A3CF-768C-F545-8F21-0E2198CAB9E7}" type="presOf" srcId="{BE336710-C68E-5E43-AE60-864BD1635341}" destId="{153080A6-F6FD-AF47-825A-D25F2B7519F4}" srcOrd="0" destOrd="0" presId="urn:microsoft.com/office/officeart/2005/8/layout/lProcess3"/>
    <dgm:cxn modelId="{5A698BF2-6C57-0240-A26A-4DE6B17906B4}" type="presOf" srcId="{ADE1DE74-C230-124C-8F17-110A10972145}" destId="{E7B9EA3D-1957-5D4F-A662-DE4F6B171E15}" srcOrd="0" destOrd="0" presId="urn:microsoft.com/office/officeart/2005/8/layout/lProcess3"/>
    <dgm:cxn modelId="{B6AD1122-E427-8949-A4E0-777CC3775E14}" srcId="{31AB372C-6860-8044-B180-AD059EA82D2F}" destId="{A4A61D22-3A81-1F48-BCE1-8F2AB913467A}" srcOrd="0" destOrd="0" parTransId="{41A69DA2-83AD-6B4E-A060-7DBE828D5C45}" sibTransId="{E152ED1E-027A-D44A-A0A5-A15C3A9614EC}"/>
    <dgm:cxn modelId="{F51F7079-58CC-DA4F-B793-6AC262991946}" srcId="{C42DB462-51D7-FD4A-930F-120700A1B815}" destId="{6D041D03-83AF-804E-83ED-4410E0B06021}" srcOrd="0" destOrd="0" parTransId="{0E75D1D6-5EA7-4747-B6B9-687DF835E752}" sibTransId="{A5D58DF5-1D0C-AD45-A44F-093BE869820E}"/>
    <dgm:cxn modelId="{C1917512-F89D-D34B-801F-65F17CCF9395}" type="presOf" srcId="{C42DB462-51D7-FD4A-930F-120700A1B815}" destId="{57BFA4EB-9555-824B-BC32-7B692062E4C3}" srcOrd="0" destOrd="0" presId="urn:microsoft.com/office/officeart/2005/8/layout/lProcess3"/>
    <dgm:cxn modelId="{22EE7B22-3141-3B44-82A8-3C1477C0BF98}" type="presParOf" srcId="{EEF8DA79-DFFF-C143-BA30-A9DBD9D2C46E}" destId="{499EB334-E234-214A-A7B7-5D4355313657}" srcOrd="0" destOrd="0" presId="urn:microsoft.com/office/officeart/2005/8/layout/lProcess3"/>
    <dgm:cxn modelId="{6E4ED524-33A6-6246-B725-86DE59910170}" type="presParOf" srcId="{499EB334-E234-214A-A7B7-5D4355313657}" destId="{99E66837-F6FD-D545-B567-5951073D72AF}" srcOrd="0" destOrd="0" presId="urn:microsoft.com/office/officeart/2005/8/layout/lProcess3"/>
    <dgm:cxn modelId="{C4F654F9-13A5-C346-9B74-E5151232BCA9}" type="presParOf" srcId="{499EB334-E234-214A-A7B7-5D4355313657}" destId="{DD7C2685-126B-9A4C-9E15-6856FAC340A6}" srcOrd="1" destOrd="0" presId="urn:microsoft.com/office/officeart/2005/8/layout/lProcess3"/>
    <dgm:cxn modelId="{6E508721-A7F2-C149-B033-A45A92A421CC}" type="presParOf" srcId="{499EB334-E234-214A-A7B7-5D4355313657}" destId="{C280162E-1FD1-1841-9FA8-BA7B513CA198}" srcOrd="2" destOrd="0" presId="urn:microsoft.com/office/officeart/2005/8/layout/lProcess3"/>
    <dgm:cxn modelId="{F8619E6C-3238-794E-9BD6-B260695C37B4}" type="presParOf" srcId="{EEF8DA79-DFFF-C143-BA30-A9DBD9D2C46E}" destId="{D72F1F5F-4EF7-3248-BAC7-7B4DD07E9549}" srcOrd="1" destOrd="0" presId="urn:microsoft.com/office/officeart/2005/8/layout/lProcess3"/>
    <dgm:cxn modelId="{6D031FDD-CBB2-6041-9CF3-C32DAFBB03BB}" type="presParOf" srcId="{EEF8DA79-DFFF-C143-BA30-A9DBD9D2C46E}" destId="{2F01396D-109F-E24F-B8F9-DF737721F1C2}" srcOrd="2" destOrd="0" presId="urn:microsoft.com/office/officeart/2005/8/layout/lProcess3"/>
    <dgm:cxn modelId="{F2E94FDA-6A89-714D-93AA-54019ED4020B}" type="presParOf" srcId="{2F01396D-109F-E24F-B8F9-DF737721F1C2}" destId="{B05B83A9-0CA3-534B-B2B1-3F8DF978B317}" srcOrd="0" destOrd="0" presId="urn:microsoft.com/office/officeart/2005/8/layout/lProcess3"/>
    <dgm:cxn modelId="{05FB3F2A-6D2E-2746-A4F9-B18A6E776FEC}" type="presParOf" srcId="{2F01396D-109F-E24F-B8F9-DF737721F1C2}" destId="{74BA3175-21F2-B54C-981D-FF36957D6C7E}" srcOrd="1" destOrd="0" presId="urn:microsoft.com/office/officeart/2005/8/layout/lProcess3"/>
    <dgm:cxn modelId="{B96988DD-50F1-DE4E-B041-60AED7804D26}" type="presParOf" srcId="{2F01396D-109F-E24F-B8F9-DF737721F1C2}" destId="{2D268C02-C4B4-7245-ADAF-FFC593C679FD}" srcOrd="2" destOrd="0" presId="urn:microsoft.com/office/officeart/2005/8/layout/lProcess3"/>
    <dgm:cxn modelId="{A16C0CE9-440D-E446-953D-9068B78F50D9}" type="presParOf" srcId="{2F01396D-109F-E24F-B8F9-DF737721F1C2}" destId="{0BDE94E0-EC5B-9043-B4C5-ED43745DE2D2}" srcOrd="3" destOrd="0" presId="urn:microsoft.com/office/officeart/2005/8/layout/lProcess3"/>
    <dgm:cxn modelId="{C5EBF0EE-E602-264E-ADF6-DD37CAEB6C11}" type="presParOf" srcId="{2F01396D-109F-E24F-B8F9-DF737721F1C2}" destId="{95C3E106-0211-724F-A07A-3A8B55E19450}" srcOrd="4" destOrd="0" presId="urn:microsoft.com/office/officeart/2005/8/layout/lProcess3"/>
    <dgm:cxn modelId="{39379747-AD87-994E-AA88-F74973DB3331}" type="presParOf" srcId="{EEF8DA79-DFFF-C143-BA30-A9DBD9D2C46E}" destId="{9796B8B8-C380-D14B-A154-463EA1F3875A}" srcOrd="3" destOrd="0" presId="urn:microsoft.com/office/officeart/2005/8/layout/lProcess3"/>
    <dgm:cxn modelId="{BD04C948-51E2-3743-A8E1-D7EE6632BF74}" type="presParOf" srcId="{EEF8DA79-DFFF-C143-BA30-A9DBD9D2C46E}" destId="{2F1DA2F7-07F6-A74C-B300-8BC1A1FBA353}" srcOrd="4" destOrd="0" presId="urn:microsoft.com/office/officeart/2005/8/layout/lProcess3"/>
    <dgm:cxn modelId="{3AFD59A1-0F7A-AC4D-A4A7-08246E6EF58E}" type="presParOf" srcId="{2F1DA2F7-07F6-A74C-B300-8BC1A1FBA353}" destId="{57BFA4EB-9555-824B-BC32-7B692062E4C3}" srcOrd="0" destOrd="0" presId="urn:microsoft.com/office/officeart/2005/8/layout/lProcess3"/>
    <dgm:cxn modelId="{FD4BAD81-05E2-094D-975A-02945D543A86}" type="presParOf" srcId="{2F1DA2F7-07F6-A74C-B300-8BC1A1FBA353}" destId="{75A45AD6-4C67-064E-8993-F152E0E4C77E}" srcOrd="1" destOrd="0" presId="urn:microsoft.com/office/officeart/2005/8/layout/lProcess3"/>
    <dgm:cxn modelId="{8F2C82C8-9B3B-8541-87B3-DBC474E7236B}" type="presParOf" srcId="{2F1DA2F7-07F6-A74C-B300-8BC1A1FBA353}" destId="{E2093C52-C273-F043-907A-7DBA469268C2}" srcOrd="2" destOrd="0" presId="urn:microsoft.com/office/officeart/2005/8/layout/lProcess3"/>
    <dgm:cxn modelId="{F4C1EDB4-D836-134A-A58C-EABDD8E67861}" type="presParOf" srcId="{2F1DA2F7-07F6-A74C-B300-8BC1A1FBA353}" destId="{63A92A70-DD13-014A-A062-85113B766D39}" srcOrd="3" destOrd="0" presId="urn:microsoft.com/office/officeart/2005/8/layout/lProcess3"/>
    <dgm:cxn modelId="{0DC61436-C7F7-5F42-9788-CBB55B5DD586}" type="presParOf" srcId="{2F1DA2F7-07F6-A74C-B300-8BC1A1FBA353}" destId="{7EC79083-6150-984A-B22F-F8CDBAA42642}" srcOrd="4" destOrd="0" presId="urn:microsoft.com/office/officeart/2005/8/layout/lProcess3"/>
    <dgm:cxn modelId="{25FEF007-4110-494F-9749-2615E9C2AFB5}" type="presParOf" srcId="{EEF8DA79-DFFF-C143-BA30-A9DBD9D2C46E}" destId="{CD99D809-F892-0D42-B515-8B5B1EF53F44}" srcOrd="5" destOrd="0" presId="urn:microsoft.com/office/officeart/2005/8/layout/lProcess3"/>
    <dgm:cxn modelId="{8F5C85A9-FAEC-2E40-81B6-05D3BBD6FED7}" type="presParOf" srcId="{EEF8DA79-DFFF-C143-BA30-A9DBD9D2C46E}" destId="{13841AA9-924D-1B4E-9755-D618A0A8FC03}" srcOrd="6" destOrd="0" presId="urn:microsoft.com/office/officeart/2005/8/layout/lProcess3"/>
    <dgm:cxn modelId="{30E66050-57CA-B04E-8771-5406C1337DE5}" type="presParOf" srcId="{13841AA9-924D-1B4E-9755-D618A0A8FC03}" destId="{050EF94A-F3E3-7C48-8969-2F3B1A970A3D}" srcOrd="0" destOrd="0" presId="urn:microsoft.com/office/officeart/2005/8/layout/lProcess3"/>
    <dgm:cxn modelId="{B2C79464-8523-3D41-84CA-8115F60FE306}" type="presParOf" srcId="{13841AA9-924D-1B4E-9755-D618A0A8FC03}" destId="{5508A574-764D-2D49-92C0-0EDA7A1E2F7B}" srcOrd="1" destOrd="0" presId="urn:microsoft.com/office/officeart/2005/8/layout/lProcess3"/>
    <dgm:cxn modelId="{44165D46-AC82-E846-B9BF-AE078C6A3E19}" type="presParOf" srcId="{13841AA9-924D-1B4E-9755-D618A0A8FC03}" destId="{4E3CCDB3-8F8E-E640-890A-36393C4EFA33}" srcOrd="2" destOrd="0" presId="urn:microsoft.com/office/officeart/2005/8/layout/lProcess3"/>
    <dgm:cxn modelId="{E1FA7913-9742-B24A-9CC0-711D2DF3F3D5}" type="presParOf" srcId="{EEF8DA79-DFFF-C143-BA30-A9DBD9D2C46E}" destId="{A437687D-262D-6D47-B01A-070065FC399E}" srcOrd="7" destOrd="0" presId="urn:microsoft.com/office/officeart/2005/8/layout/lProcess3"/>
    <dgm:cxn modelId="{22A2BE70-C5AE-9140-A77D-FB8E96A628A7}" type="presParOf" srcId="{EEF8DA79-DFFF-C143-BA30-A9DBD9D2C46E}" destId="{E1729BCC-3897-B348-8BFA-B348639EC97F}" srcOrd="8" destOrd="0" presId="urn:microsoft.com/office/officeart/2005/8/layout/lProcess3"/>
    <dgm:cxn modelId="{6C0DEC2C-0F90-EA4A-AB72-F6E8D30103AB}" type="presParOf" srcId="{E1729BCC-3897-B348-8BFA-B348639EC97F}" destId="{3AFA1F49-36B0-AA48-BCF1-F554A251C3F1}" srcOrd="0" destOrd="0" presId="urn:microsoft.com/office/officeart/2005/8/layout/lProcess3"/>
    <dgm:cxn modelId="{CD6D8497-A941-2746-BB29-1B70E5DE6C49}" type="presParOf" srcId="{E1729BCC-3897-B348-8BFA-B348639EC97F}" destId="{98272F81-E06A-264F-AA79-4E1602D13B0E}" srcOrd="1" destOrd="0" presId="urn:microsoft.com/office/officeart/2005/8/layout/lProcess3"/>
    <dgm:cxn modelId="{44C013DC-158F-D24F-A195-337E5DD196B3}" type="presParOf" srcId="{E1729BCC-3897-B348-8BFA-B348639EC97F}" destId="{1755F073-3115-424A-A51B-A7D290A28096}" srcOrd="2" destOrd="0" presId="urn:microsoft.com/office/officeart/2005/8/layout/lProcess3"/>
    <dgm:cxn modelId="{5C84B0E2-E73E-E841-9AB5-B61E2E7C06C3}" type="presParOf" srcId="{E1729BCC-3897-B348-8BFA-B348639EC97F}" destId="{46E36079-2FD3-E643-8C9E-312B5E674F93}" srcOrd="3" destOrd="0" presId="urn:microsoft.com/office/officeart/2005/8/layout/lProcess3"/>
    <dgm:cxn modelId="{7539E93D-8924-324D-99BE-3D77C2C31CDC}" type="presParOf" srcId="{E1729BCC-3897-B348-8BFA-B348639EC97F}" destId="{24F4E398-DA5E-E044-8DFA-99ACFAC587E1}" srcOrd="4" destOrd="0" presId="urn:microsoft.com/office/officeart/2005/8/layout/lProcess3"/>
    <dgm:cxn modelId="{594BB69B-0A09-1942-A98D-D1A9F0282D36}" type="presParOf" srcId="{EEF8DA79-DFFF-C143-BA30-A9DBD9D2C46E}" destId="{25F8113E-6CB8-B146-8579-FBA3DDFD38D5}" srcOrd="9" destOrd="0" presId="urn:microsoft.com/office/officeart/2005/8/layout/lProcess3"/>
    <dgm:cxn modelId="{EEEA86E5-4F20-E248-9B9E-13CB8B273DAD}" type="presParOf" srcId="{EEF8DA79-DFFF-C143-BA30-A9DBD9D2C46E}" destId="{4FBDD618-49A1-2645-B154-CE987A4093F8}" srcOrd="10" destOrd="0" presId="urn:microsoft.com/office/officeart/2005/8/layout/lProcess3"/>
    <dgm:cxn modelId="{7A8B7226-7912-684C-9830-721005C48FDC}" type="presParOf" srcId="{4FBDD618-49A1-2645-B154-CE987A4093F8}" destId="{4545CDF1-A196-D843-8465-3184C2CBACEF}" srcOrd="0" destOrd="0" presId="urn:microsoft.com/office/officeart/2005/8/layout/lProcess3"/>
    <dgm:cxn modelId="{7E63A07A-378D-F946-B6A0-A6CA6FF64AFF}" type="presParOf" srcId="{4FBDD618-49A1-2645-B154-CE987A4093F8}" destId="{88E0E3C2-64ED-AB42-A3C2-05F3E8E10415}" srcOrd="1" destOrd="0" presId="urn:microsoft.com/office/officeart/2005/8/layout/lProcess3"/>
    <dgm:cxn modelId="{D9B9020F-9671-F046-8D88-126EDFECA672}" type="presParOf" srcId="{4FBDD618-49A1-2645-B154-CE987A4093F8}" destId="{D5C4E82E-B62A-A44C-8DCF-D0DEDA24694B}" srcOrd="2" destOrd="0" presId="urn:microsoft.com/office/officeart/2005/8/layout/lProcess3"/>
    <dgm:cxn modelId="{4FAAB773-470B-9E42-80E0-92D4582CA2EF}" type="presParOf" srcId="{4FBDD618-49A1-2645-B154-CE987A4093F8}" destId="{5042B673-B9A7-DB4F-9075-FA28A61D863D}" srcOrd="3" destOrd="0" presId="urn:microsoft.com/office/officeart/2005/8/layout/lProcess3"/>
    <dgm:cxn modelId="{69CD21BD-2473-9B4B-A064-06A4AAC9ED24}" type="presParOf" srcId="{4FBDD618-49A1-2645-B154-CE987A4093F8}" destId="{153080A6-F6FD-AF47-825A-D25F2B7519F4}" srcOrd="4" destOrd="0" presId="urn:microsoft.com/office/officeart/2005/8/layout/lProcess3"/>
    <dgm:cxn modelId="{33C5AEFE-B537-3946-B465-7CAAE21C7E29}" type="presParOf" srcId="{EEF8DA79-DFFF-C143-BA30-A9DBD9D2C46E}" destId="{B903D43A-AAAD-E84B-8572-73C46429D1B6}" srcOrd="11" destOrd="0" presId="urn:microsoft.com/office/officeart/2005/8/layout/lProcess3"/>
    <dgm:cxn modelId="{A9AB2A6F-E98B-D947-BF70-CDB55B9C0F06}" type="presParOf" srcId="{EEF8DA79-DFFF-C143-BA30-A9DBD9D2C46E}" destId="{8F7EC538-B2F7-BA44-BDE8-C40EAC6FDCFE}" srcOrd="12" destOrd="0" presId="urn:microsoft.com/office/officeart/2005/8/layout/lProcess3"/>
    <dgm:cxn modelId="{768F6562-57D7-0748-B7FF-AC08C8A5FC66}" type="presParOf" srcId="{8F7EC538-B2F7-BA44-BDE8-C40EAC6FDCFE}" destId="{E7B9EA3D-1957-5D4F-A662-DE4F6B171E15}" srcOrd="0" destOrd="0" presId="urn:microsoft.com/office/officeart/2005/8/layout/lProcess3"/>
    <dgm:cxn modelId="{5BB1FC96-D0CA-8344-B093-794C8E49369B}" type="presParOf" srcId="{8F7EC538-B2F7-BA44-BDE8-C40EAC6FDCFE}" destId="{4CB78C21-7800-B542-9AB0-90BDFAAB96B8}" srcOrd="1" destOrd="0" presId="urn:microsoft.com/office/officeart/2005/8/layout/lProcess3"/>
    <dgm:cxn modelId="{687C8EB6-F935-864A-94BC-4D563F5988CB}" type="presParOf" srcId="{8F7EC538-B2F7-BA44-BDE8-C40EAC6FDCFE}" destId="{D9C3BBAE-81D4-AF49-BF1A-420AA0F70F75}"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C84632-CD0F-5945-B026-CAEAD1F6F19D}" type="doc">
      <dgm:prSet loTypeId="urn:microsoft.com/office/officeart/2005/8/layout/hProcess7" loCatId="" qsTypeId="urn:microsoft.com/office/officeart/2005/8/quickstyle/simple1" qsCatId="simple" csTypeId="urn:microsoft.com/office/officeart/2005/8/colors/accent1_2" csCatId="accent1" phldr="1"/>
      <dgm:spPr/>
      <dgm:t>
        <a:bodyPr/>
        <a:lstStyle/>
        <a:p>
          <a:endParaRPr lang="en-US"/>
        </a:p>
      </dgm:t>
    </dgm:pt>
    <dgm:pt modelId="{C0E691A0-D308-EF49-9FC6-F137E614BD38}">
      <dgm:prSet phldrT="[Text]"/>
      <dgm:spPr/>
      <dgm:t>
        <a:bodyPr/>
        <a:lstStyle/>
        <a:p>
          <a:r>
            <a:rPr lang="en-US" dirty="0" smtClean="0"/>
            <a:t>2016</a:t>
          </a:r>
          <a:endParaRPr lang="en-US" dirty="0"/>
        </a:p>
      </dgm:t>
    </dgm:pt>
    <dgm:pt modelId="{0DA966BA-EC00-A04A-8A8A-142FCB647228}" type="parTrans" cxnId="{707E0496-25F7-774C-86AD-47C5E5BCF86F}">
      <dgm:prSet/>
      <dgm:spPr/>
      <dgm:t>
        <a:bodyPr/>
        <a:lstStyle/>
        <a:p>
          <a:endParaRPr lang="en-US"/>
        </a:p>
      </dgm:t>
    </dgm:pt>
    <dgm:pt modelId="{2FD7B14B-2B1C-9D49-A8D9-CA5247E4E933}" type="sibTrans" cxnId="{707E0496-25F7-774C-86AD-47C5E5BCF86F}">
      <dgm:prSet/>
      <dgm:spPr/>
      <dgm:t>
        <a:bodyPr/>
        <a:lstStyle/>
        <a:p>
          <a:endParaRPr lang="en-US"/>
        </a:p>
      </dgm:t>
    </dgm:pt>
    <dgm:pt modelId="{C6701425-C844-CF47-903B-6A91882C4217}">
      <dgm:prSet phldrT="[Text]"/>
      <dgm:spPr/>
      <dgm:t>
        <a:bodyPr/>
        <a:lstStyle/>
        <a:p>
          <a:r>
            <a:rPr lang="en-US" dirty="0" smtClean="0"/>
            <a:t>Park assist</a:t>
          </a:r>
          <a:endParaRPr lang="en-US" dirty="0"/>
        </a:p>
      </dgm:t>
    </dgm:pt>
    <dgm:pt modelId="{0102BEA9-149C-1F44-A0E1-278801D27C18}" type="parTrans" cxnId="{0843735C-F11E-F04B-9142-18BE062C4315}">
      <dgm:prSet/>
      <dgm:spPr/>
      <dgm:t>
        <a:bodyPr/>
        <a:lstStyle/>
        <a:p>
          <a:endParaRPr lang="en-US"/>
        </a:p>
      </dgm:t>
    </dgm:pt>
    <dgm:pt modelId="{BDE1EFC8-A37C-6B42-98BB-06FF63AF4A8D}" type="sibTrans" cxnId="{0843735C-F11E-F04B-9142-18BE062C4315}">
      <dgm:prSet/>
      <dgm:spPr/>
      <dgm:t>
        <a:bodyPr/>
        <a:lstStyle/>
        <a:p>
          <a:endParaRPr lang="en-US"/>
        </a:p>
      </dgm:t>
    </dgm:pt>
    <dgm:pt modelId="{7E752E0A-453F-604F-B2D3-6C844F026A54}">
      <dgm:prSet phldrT="[Text]"/>
      <dgm:spPr/>
      <dgm:t>
        <a:bodyPr/>
        <a:lstStyle/>
        <a:p>
          <a:r>
            <a:rPr lang="en-US" dirty="0" smtClean="0"/>
            <a:t>2025-2035</a:t>
          </a:r>
        </a:p>
      </dgm:t>
    </dgm:pt>
    <dgm:pt modelId="{E66D6588-2EE1-1E4F-82DD-64A1BD381E82}" type="parTrans" cxnId="{7672DC1B-AC8B-2847-B9F7-EF67E58E336E}">
      <dgm:prSet/>
      <dgm:spPr/>
      <dgm:t>
        <a:bodyPr/>
        <a:lstStyle/>
        <a:p>
          <a:endParaRPr lang="en-US"/>
        </a:p>
      </dgm:t>
    </dgm:pt>
    <dgm:pt modelId="{8A5571AE-96CF-6848-BC2F-68D5AC256F59}" type="sibTrans" cxnId="{7672DC1B-AC8B-2847-B9F7-EF67E58E336E}">
      <dgm:prSet/>
      <dgm:spPr/>
      <dgm:t>
        <a:bodyPr/>
        <a:lstStyle/>
        <a:p>
          <a:endParaRPr lang="en-US"/>
        </a:p>
      </dgm:t>
    </dgm:pt>
    <dgm:pt modelId="{6D269085-0547-CA4A-BBA3-82D208B25A4C}">
      <dgm:prSet phldrT="[Text]"/>
      <dgm:spPr/>
      <dgm:t>
        <a:bodyPr/>
        <a:lstStyle/>
        <a:p>
          <a:r>
            <a:rPr lang="en-US" dirty="0" smtClean="0"/>
            <a:t>2040 and beyond</a:t>
          </a:r>
          <a:endParaRPr lang="en-US" dirty="0"/>
        </a:p>
      </dgm:t>
    </dgm:pt>
    <dgm:pt modelId="{50D9D875-58A6-BE4F-8A33-279FD85063B7}" type="parTrans" cxnId="{47D420F1-2670-8042-A46C-A9155A250856}">
      <dgm:prSet/>
      <dgm:spPr/>
      <dgm:t>
        <a:bodyPr/>
        <a:lstStyle/>
        <a:p>
          <a:endParaRPr lang="en-US"/>
        </a:p>
      </dgm:t>
    </dgm:pt>
    <dgm:pt modelId="{F60B6DE3-F5B2-E94A-916C-B65B20DD71F9}" type="sibTrans" cxnId="{47D420F1-2670-8042-A46C-A9155A250856}">
      <dgm:prSet/>
      <dgm:spPr/>
      <dgm:t>
        <a:bodyPr/>
        <a:lstStyle/>
        <a:p>
          <a:endParaRPr lang="en-US"/>
        </a:p>
      </dgm:t>
    </dgm:pt>
    <dgm:pt modelId="{5C3A6541-C151-B84B-BA72-D9787FAEB832}">
      <dgm:prSet phldrT="[Text]"/>
      <dgm:spPr/>
      <dgm:t>
        <a:bodyPr/>
        <a:lstStyle/>
        <a:p>
          <a:r>
            <a:rPr lang="en-US" dirty="0" smtClean="0"/>
            <a:t>No one owns a car. You commute time.</a:t>
          </a:r>
          <a:endParaRPr lang="en-US" dirty="0"/>
        </a:p>
      </dgm:t>
    </dgm:pt>
    <dgm:pt modelId="{35D7D448-BF7E-F047-9BDB-131FE06F0624}" type="parTrans" cxnId="{DA30F9EB-2703-4F4C-9356-CC9FFF4D1E8E}">
      <dgm:prSet/>
      <dgm:spPr/>
      <dgm:t>
        <a:bodyPr/>
        <a:lstStyle/>
        <a:p>
          <a:endParaRPr lang="en-US"/>
        </a:p>
      </dgm:t>
    </dgm:pt>
    <dgm:pt modelId="{842A5E5B-8D2C-E147-8D2A-86E54F641661}" type="sibTrans" cxnId="{DA30F9EB-2703-4F4C-9356-CC9FFF4D1E8E}">
      <dgm:prSet/>
      <dgm:spPr/>
      <dgm:t>
        <a:bodyPr/>
        <a:lstStyle/>
        <a:p>
          <a:endParaRPr lang="en-US"/>
        </a:p>
      </dgm:t>
    </dgm:pt>
    <dgm:pt modelId="{7960B5A9-C082-304E-B86C-330DAAC4F4B1}">
      <dgm:prSet phldrT="[Text]"/>
      <dgm:spPr/>
      <dgm:t>
        <a:bodyPr/>
        <a:lstStyle/>
        <a:p>
          <a:r>
            <a:rPr lang="en-US" dirty="0" smtClean="0"/>
            <a:t>Autopilot</a:t>
          </a:r>
          <a:endParaRPr lang="en-US" dirty="0"/>
        </a:p>
      </dgm:t>
    </dgm:pt>
    <dgm:pt modelId="{BBECA39D-7D83-3B4F-A731-CCE607FB4A7A}" type="parTrans" cxnId="{11C26AED-E6A4-F345-8D1A-FD44B8120EA4}">
      <dgm:prSet/>
      <dgm:spPr/>
      <dgm:t>
        <a:bodyPr/>
        <a:lstStyle/>
        <a:p>
          <a:endParaRPr lang="en-US"/>
        </a:p>
      </dgm:t>
    </dgm:pt>
    <dgm:pt modelId="{3FCBEF02-852D-7148-AEF9-E8AE03CDE94D}" type="sibTrans" cxnId="{11C26AED-E6A4-F345-8D1A-FD44B8120EA4}">
      <dgm:prSet/>
      <dgm:spPr/>
      <dgm:t>
        <a:bodyPr/>
        <a:lstStyle/>
        <a:p>
          <a:endParaRPr lang="en-US"/>
        </a:p>
      </dgm:t>
    </dgm:pt>
    <dgm:pt modelId="{FF101B05-9C23-1C4F-BF12-1CBFECC8214C}">
      <dgm:prSet phldrT="[Text]"/>
      <dgm:spPr/>
      <dgm:t>
        <a:bodyPr/>
        <a:lstStyle/>
        <a:p>
          <a:r>
            <a:rPr lang="en-US" dirty="0" smtClean="0"/>
            <a:t>Object avoidance</a:t>
          </a:r>
          <a:endParaRPr lang="en-US" dirty="0"/>
        </a:p>
      </dgm:t>
    </dgm:pt>
    <dgm:pt modelId="{DBFDCD1A-4727-3A42-8EB3-22B8A6FB5915}" type="parTrans" cxnId="{81F5F577-2E8B-2E44-99C0-7F424DB76FA7}">
      <dgm:prSet/>
      <dgm:spPr/>
      <dgm:t>
        <a:bodyPr/>
        <a:lstStyle/>
        <a:p>
          <a:endParaRPr lang="en-US"/>
        </a:p>
      </dgm:t>
    </dgm:pt>
    <dgm:pt modelId="{E420B9D2-32C1-414D-91B4-BDF7D82EA9F4}" type="sibTrans" cxnId="{81F5F577-2E8B-2E44-99C0-7F424DB76FA7}">
      <dgm:prSet/>
      <dgm:spPr/>
      <dgm:t>
        <a:bodyPr/>
        <a:lstStyle/>
        <a:p>
          <a:endParaRPr lang="en-US"/>
        </a:p>
      </dgm:t>
    </dgm:pt>
    <dgm:pt modelId="{4C6EE114-560B-D647-8898-366D510BE50B}">
      <dgm:prSet phldrT="[Text]"/>
      <dgm:spPr/>
      <dgm:t>
        <a:bodyPr/>
        <a:lstStyle/>
        <a:p>
          <a:r>
            <a:rPr lang="en-US" dirty="0" smtClean="0"/>
            <a:t>2020-2025</a:t>
          </a:r>
          <a:endParaRPr lang="en-US" dirty="0"/>
        </a:p>
      </dgm:t>
    </dgm:pt>
    <dgm:pt modelId="{6C2A180A-1796-6C42-A01A-469AF6C72123}" type="parTrans" cxnId="{78C3E732-FE6C-2447-B3C3-E29DCD43B7D0}">
      <dgm:prSet/>
      <dgm:spPr/>
      <dgm:t>
        <a:bodyPr/>
        <a:lstStyle/>
        <a:p>
          <a:endParaRPr lang="en-US"/>
        </a:p>
      </dgm:t>
    </dgm:pt>
    <dgm:pt modelId="{6C58E0F5-6A00-C845-A4F2-63E9BCEAC9FA}" type="sibTrans" cxnId="{78C3E732-FE6C-2447-B3C3-E29DCD43B7D0}">
      <dgm:prSet/>
      <dgm:spPr/>
      <dgm:t>
        <a:bodyPr/>
        <a:lstStyle/>
        <a:p>
          <a:endParaRPr lang="en-US"/>
        </a:p>
      </dgm:t>
    </dgm:pt>
    <dgm:pt modelId="{B18CAEF0-02BD-504F-8105-FD5F6CA65F16}">
      <dgm:prSet/>
      <dgm:spPr/>
      <dgm:t>
        <a:bodyPr/>
        <a:lstStyle/>
        <a:p>
          <a:r>
            <a:rPr lang="en-US" dirty="0" smtClean="0"/>
            <a:t>Adv. Mobile data</a:t>
          </a:r>
        </a:p>
        <a:p>
          <a:r>
            <a:rPr lang="en-US" dirty="0" smtClean="0"/>
            <a:t>Swarm Tech</a:t>
          </a:r>
        </a:p>
      </dgm:t>
    </dgm:pt>
    <dgm:pt modelId="{9C573E5A-0869-7E40-AFCE-0C1747C936DC}" type="parTrans" cxnId="{E5895ED0-9150-3B44-8C87-BA3A4386E40A}">
      <dgm:prSet/>
      <dgm:spPr/>
      <dgm:t>
        <a:bodyPr/>
        <a:lstStyle/>
        <a:p>
          <a:endParaRPr lang="en-US"/>
        </a:p>
      </dgm:t>
    </dgm:pt>
    <dgm:pt modelId="{4468AD63-4EF2-7C47-B3FA-DA17F56DB803}" type="sibTrans" cxnId="{E5895ED0-9150-3B44-8C87-BA3A4386E40A}">
      <dgm:prSet/>
      <dgm:spPr/>
      <dgm:t>
        <a:bodyPr/>
        <a:lstStyle/>
        <a:p>
          <a:endParaRPr lang="en-US"/>
        </a:p>
      </dgm:t>
    </dgm:pt>
    <dgm:pt modelId="{6E3777F0-5555-4A49-B66C-67DD26B1A313}">
      <dgm:prSet phldrT="[Text]"/>
      <dgm:spPr/>
      <dgm:t>
        <a:bodyPr/>
        <a:lstStyle/>
        <a:p>
          <a:r>
            <a:rPr lang="en-US" smtClean="0"/>
            <a:t>Highway system upgraded</a:t>
          </a:r>
        </a:p>
        <a:p>
          <a:r>
            <a:rPr lang="en-US" smtClean="0"/>
            <a:t>Multitasking commute</a:t>
          </a:r>
          <a:endParaRPr lang="en-US"/>
        </a:p>
      </dgm:t>
    </dgm:pt>
    <dgm:pt modelId="{7F24D179-711E-7445-BD30-DC0CF5E82058}" type="parTrans" cxnId="{346DDF14-26F5-4945-9D83-ED2E13D2B238}">
      <dgm:prSet/>
      <dgm:spPr/>
      <dgm:t>
        <a:bodyPr/>
        <a:lstStyle/>
        <a:p>
          <a:endParaRPr lang="en-US"/>
        </a:p>
      </dgm:t>
    </dgm:pt>
    <dgm:pt modelId="{1B2562CC-0930-0445-B943-9EBDB23922B2}" type="sibTrans" cxnId="{346DDF14-26F5-4945-9D83-ED2E13D2B238}">
      <dgm:prSet/>
      <dgm:spPr/>
      <dgm:t>
        <a:bodyPr/>
        <a:lstStyle/>
        <a:p>
          <a:endParaRPr lang="en-US"/>
        </a:p>
      </dgm:t>
    </dgm:pt>
    <dgm:pt modelId="{BC79E232-15BD-914F-B98B-5EDF9E551789}" type="pres">
      <dgm:prSet presAssocID="{0AC84632-CD0F-5945-B026-CAEAD1F6F19D}" presName="Name0" presStyleCnt="0">
        <dgm:presLayoutVars>
          <dgm:dir/>
          <dgm:animLvl val="lvl"/>
          <dgm:resizeHandles val="exact"/>
        </dgm:presLayoutVars>
      </dgm:prSet>
      <dgm:spPr/>
      <dgm:t>
        <a:bodyPr/>
        <a:lstStyle/>
        <a:p>
          <a:endParaRPr lang="en-US"/>
        </a:p>
      </dgm:t>
    </dgm:pt>
    <dgm:pt modelId="{392161F8-EFD3-8042-B0A7-9E11DD85F8A2}" type="pres">
      <dgm:prSet presAssocID="{C0E691A0-D308-EF49-9FC6-F137E614BD38}" presName="compositeNode" presStyleCnt="0">
        <dgm:presLayoutVars>
          <dgm:bulletEnabled val="1"/>
        </dgm:presLayoutVars>
      </dgm:prSet>
      <dgm:spPr/>
    </dgm:pt>
    <dgm:pt modelId="{D9699FA7-89CA-0C49-A566-CA6E5602A244}" type="pres">
      <dgm:prSet presAssocID="{C0E691A0-D308-EF49-9FC6-F137E614BD38}" presName="bgRect" presStyleLbl="node1" presStyleIdx="0" presStyleCnt="4"/>
      <dgm:spPr/>
      <dgm:t>
        <a:bodyPr/>
        <a:lstStyle/>
        <a:p>
          <a:endParaRPr lang="en-US"/>
        </a:p>
      </dgm:t>
    </dgm:pt>
    <dgm:pt modelId="{6A28509D-BAC0-C144-8809-DEFEAC2A8F49}" type="pres">
      <dgm:prSet presAssocID="{C0E691A0-D308-EF49-9FC6-F137E614BD38}" presName="parentNode" presStyleLbl="node1" presStyleIdx="0" presStyleCnt="4">
        <dgm:presLayoutVars>
          <dgm:chMax val="0"/>
          <dgm:bulletEnabled val="1"/>
        </dgm:presLayoutVars>
      </dgm:prSet>
      <dgm:spPr/>
      <dgm:t>
        <a:bodyPr/>
        <a:lstStyle/>
        <a:p>
          <a:endParaRPr lang="en-US"/>
        </a:p>
      </dgm:t>
    </dgm:pt>
    <dgm:pt modelId="{685BF65C-5A24-CB40-A1EF-890E5CA0A84C}" type="pres">
      <dgm:prSet presAssocID="{C0E691A0-D308-EF49-9FC6-F137E614BD38}" presName="childNode" presStyleLbl="node1" presStyleIdx="0" presStyleCnt="4">
        <dgm:presLayoutVars>
          <dgm:bulletEnabled val="1"/>
        </dgm:presLayoutVars>
      </dgm:prSet>
      <dgm:spPr/>
      <dgm:t>
        <a:bodyPr/>
        <a:lstStyle/>
        <a:p>
          <a:endParaRPr lang="en-US"/>
        </a:p>
      </dgm:t>
    </dgm:pt>
    <dgm:pt modelId="{74EB152C-F92D-A645-B4E8-0339355BB2F1}" type="pres">
      <dgm:prSet presAssocID="{2FD7B14B-2B1C-9D49-A8D9-CA5247E4E933}" presName="hSp" presStyleCnt="0"/>
      <dgm:spPr/>
    </dgm:pt>
    <dgm:pt modelId="{D250C597-2945-7E41-BC02-9D67D45D3C64}" type="pres">
      <dgm:prSet presAssocID="{2FD7B14B-2B1C-9D49-A8D9-CA5247E4E933}" presName="vProcSp" presStyleCnt="0"/>
      <dgm:spPr/>
    </dgm:pt>
    <dgm:pt modelId="{F625A311-73CB-584A-A8D0-D272A8658795}" type="pres">
      <dgm:prSet presAssocID="{2FD7B14B-2B1C-9D49-A8D9-CA5247E4E933}" presName="vSp1" presStyleCnt="0"/>
      <dgm:spPr/>
    </dgm:pt>
    <dgm:pt modelId="{D7E8F598-0113-D04C-A746-7ABC39A28296}" type="pres">
      <dgm:prSet presAssocID="{2FD7B14B-2B1C-9D49-A8D9-CA5247E4E933}" presName="simulatedConn" presStyleLbl="solidFgAcc1" presStyleIdx="0" presStyleCnt="3"/>
      <dgm:spPr/>
    </dgm:pt>
    <dgm:pt modelId="{FE83D450-E9D5-0B49-8A5B-6FC06FE2375B}" type="pres">
      <dgm:prSet presAssocID="{2FD7B14B-2B1C-9D49-A8D9-CA5247E4E933}" presName="vSp2" presStyleCnt="0"/>
      <dgm:spPr/>
    </dgm:pt>
    <dgm:pt modelId="{46734A31-E7B4-5845-876F-67D646AD5564}" type="pres">
      <dgm:prSet presAssocID="{2FD7B14B-2B1C-9D49-A8D9-CA5247E4E933}" presName="sibTrans" presStyleCnt="0"/>
      <dgm:spPr/>
    </dgm:pt>
    <dgm:pt modelId="{1208BB38-CDD9-724E-B2F7-D48B102D0BEF}" type="pres">
      <dgm:prSet presAssocID="{4C6EE114-560B-D647-8898-366D510BE50B}" presName="compositeNode" presStyleCnt="0">
        <dgm:presLayoutVars>
          <dgm:bulletEnabled val="1"/>
        </dgm:presLayoutVars>
      </dgm:prSet>
      <dgm:spPr/>
    </dgm:pt>
    <dgm:pt modelId="{327A7306-1280-DC44-B7DD-AE512BD51134}" type="pres">
      <dgm:prSet presAssocID="{4C6EE114-560B-D647-8898-366D510BE50B}" presName="bgRect" presStyleLbl="node1" presStyleIdx="1" presStyleCnt="4"/>
      <dgm:spPr/>
      <dgm:t>
        <a:bodyPr/>
        <a:lstStyle/>
        <a:p>
          <a:endParaRPr lang="en-US"/>
        </a:p>
      </dgm:t>
    </dgm:pt>
    <dgm:pt modelId="{74CA86AA-A572-7F48-91C1-C807385D80D6}" type="pres">
      <dgm:prSet presAssocID="{4C6EE114-560B-D647-8898-366D510BE50B}" presName="parentNode" presStyleLbl="node1" presStyleIdx="1" presStyleCnt="4">
        <dgm:presLayoutVars>
          <dgm:chMax val="0"/>
          <dgm:bulletEnabled val="1"/>
        </dgm:presLayoutVars>
      </dgm:prSet>
      <dgm:spPr/>
      <dgm:t>
        <a:bodyPr/>
        <a:lstStyle/>
        <a:p>
          <a:endParaRPr lang="en-US"/>
        </a:p>
      </dgm:t>
    </dgm:pt>
    <dgm:pt modelId="{C9DEAD55-3F41-4045-A9B3-516B181C0DCA}" type="pres">
      <dgm:prSet presAssocID="{4C6EE114-560B-D647-8898-366D510BE50B}" presName="childNode" presStyleLbl="node1" presStyleIdx="1" presStyleCnt="4">
        <dgm:presLayoutVars>
          <dgm:bulletEnabled val="1"/>
        </dgm:presLayoutVars>
      </dgm:prSet>
      <dgm:spPr/>
      <dgm:t>
        <a:bodyPr/>
        <a:lstStyle/>
        <a:p>
          <a:endParaRPr lang="en-US"/>
        </a:p>
      </dgm:t>
    </dgm:pt>
    <dgm:pt modelId="{4FCDAE43-0085-8F4E-9C58-01DEA95E5804}" type="pres">
      <dgm:prSet presAssocID="{6C58E0F5-6A00-C845-A4F2-63E9BCEAC9FA}" presName="hSp" presStyleCnt="0"/>
      <dgm:spPr/>
    </dgm:pt>
    <dgm:pt modelId="{8344E86D-E501-D54C-835E-7AB5B1C2179C}" type="pres">
      <dgm:prSet presAssocID="{6C58E0F5-6A00-C845-A4F2-63E9BCEAC9FA}" presName="vProcSp" presStyleCnt="0"/>
      <dgm:spPr/>
    </dgm:pt>
    <dgm:pt modelId="{F0557A1A-9341-644A-9C00-280DBA238EB9}" type="pres">
      <dgm:prSet presAssocID="{6C58E0F5-6A00-C845-A4F2-63E9BCEAC9FA}" presName="vSp1" presStyleCnt="0"/>
      <dgm:spPr/>
    </dgm:pt>
    <dgm:pt modelId="{71790972-14EF-9F4C-B289-6D89354AEB7B}" type="pres">
      <dgm:prSet presAssocID="{6C58E0F5-6A00-C845-A4F2-63E9BCEAC9FA}" presName="simulatedConn" presStyleLbl="solidFgAcc1" presStyleIdx="1" presStyleCnt="3"/>
      <dgm:spPr/>
    </dgm:pt>
    <dgm:pt modelId="{6BF3F2EA-EABB-8E47-BB87-6C697C0AC25A}" type="pres">
      <dgm:prSet presAssocID="{6C58E0F5-6A00-C845-A4F2-63E9BCEAC9FA}" presName="vSp2" presStyleCnt="0"/>
      <dgm:spPr/>
    </dgm:pt>
    <dgm:pt modelId="{D7025B43-B166-274E-8DED-E88CE1117E0B}" type="pres">
      <dgm:prSet presAssocID="{6C58E0F5-6A00-C845-A4F2-63E9BCEAC9FA}" presName="sibTrans" presStyleCnt="0"/>
      <dgm:spPr/>
    </dgm:pt>
    <dgm:pt modelId="{E55EF29A-7211-0A43-A3DF-E0FBABB3DDC9}" type="pres">
      <dgm:prSet presAssocID="{7E752E0A-453F-604F-B2D3-6C844F026A54}" presName="compositeNode" presStyleCnt="0">
        <dgm:presLayoutVars>
          <dgm:bulletEnabled val="1"/>
        </dgm:presLayoutVars>
      </dgm:prSet>
      <dgm:spPr/>
    </dgm:pt>
    <dgm:pt modelId="{27EFAC87-59B2-5C4F-BB76-DAD5FEE6487B}" type="pres">
      <dgm:prSet presAssocID="{7E752E0A-453F-604F-B2D3-6C844F026A54}" presName="bgRect" presStyleLbl="node1" presStyleIdx="2" presStyleCnt="4"/>
      <dgm:spPr/>
      <dgm:t>
        <a:bodyPr/>
        <a:lstStyle/>
        <a:p>
          <a:endParaRPr lang="en-US"/>
        </a:p>
      </dgm:t>
    </dgm:pt>
    <dgm:pt modelId="{A536C254-4F37-484B-8F2D-0F5FD7DF7F1A}" type="pres">
      <dgm:prSet presAssocID="{7E752E0A-453F-604F-B2D3-6C844F026A54}" presName="parentNode" presStyleLbl="node1" presStyleIdx="2" presStyleCnt="4">
        <dgm:presLayoutVars>
          <dgm:chMax val="0"/>
          <dgm:bulletEnabled val="1"/>
        </dgm:presLayoutVars>
      </dgm:prSet>
      <dgm:spPr/>
      <dgm:t>
        <a:bodyPr/>
        <a:lstStyle/>
        <a:p>
          <a:endParaRPr lang="en-US"/>
        </a:p>
      </dgm:t>
    </dgm:pt>
    <dgm:pt modelId="{64F49839-8FF0-A047-8A7C-D3EF1EB86D11}" type="pres">
      <dgm:prSet presAssocID="{7E752E0A-453F-604F-B2D3-6C844F026A54}" presName="childNode" presStyleLbl="node1" presStyleIdx="2" presStyleCnt="4">
        <dgm:presLayoutVars>
          <dgm:bulletEnabled val="1"/>
        </dgm:presLayoutVars>
      </dgm:prSet>
      <dgm:spPr/>
      <dgm:t>
        <a:bodyPr/>
        <a:lstStyle/>
        <a:p>
          <a:endParaRPr lang="en-US"/>
        </a:p>
      </dgm:t>
    </dgm:pt>
    <dgm:pt modelId="{B0DEF4C1-0CEC-1B41-8D90-C538EAE8E3D3}" type="pres">
      <dgm:prSet presAssocID="{8A5571AE-96CF-6848-BC2F-68D5AC256F59}" presName="hSp" presStyleCnt="0"/>
      <dgm:spPr/>
    </dgm:pt>
    <dgm:pt modelId="{99D0E19F-7A1E-CD4B-8059-204C58CB47B6}" type="pres">
      <dgm:prSet presAssocID="{8A5571AE-96CF-6848-BC2F-68D5AC256F59}" presName="vProcSp" presStyleCnt="0"/>
      <dgm:spPr/>
    </dgm:pt>
    <dgm:pt modelId="{8DF6D00E-744C-AE46-A150-DAF265627DB4}" type="pres">
      <dgm:prSet presAssocID="{8A5571AE-96CF-6848-BC2F-68D5AC256F59}" presName="vSp1" presStyleCnt="0"/>
      <dgm:spPr/>
    </dgm:pt>
    <dgm:pt modelId="{C10DD5BA-289A-E947-8FF7-56416FA082E3}" type="pres">
      <dgm:prSet presAssocID="{8A5571AE-96CF-6848-BC2F-68D5AC256F59}" presName="simulatedConn" presStyleLbl="solidFgAcc1" presStyleIdx="2" presStyleCnt="3"/>
      <dgm:spPr/>
    </dgm:pt>
    <dgm:pt modelId="{1EF145DE-86EF-A442-8524-AA935B65997F}" type="pres">
      <dgm:prSet presAssocID="{8A5571AE-96CF-6848-BC2F-68D5AC256F59}" presName="vSp2" presStyleCnt="0"/>
      <dgm:spPr/>
    </dgm:pt>
    <dgm:pt modelId="{4BA3B6C6-62DE-A343-99F9-08A287112CBE}" type="pres">
      <dgm:prSet presAssocID="{8A5571AE-96CF-6848-BC2F-68D5AC256F59}" presName="sibTrans" presStyleCnt="0"/>
      <dgm:spPr/>
    </dgm:pt>
    <dgm:pt modelId="{9F89F61B-EDF8-F94D-B951-AB1B747A390D}" type="pres">
      <dgm:prSet presAssocID="{6D269085-0547-CA4A-BBA3-82D208B25A4C}" presName="compositeNode" presStyleCnt="0">
        <dgm:presLayoutVars>
          <dgm:bulletEnabled val="1"/>
        </dgm:presLayoutVars>
      </dgm:prSet>
      <dgm:spPr/>
    </dgm:pt>
    <dgm:pt modelId="{8F4508D9-87BC-4D45-8558-AA936A08BAC8}" type="pres">
      <dgm:prSet presAssocID="{6D269085-0547-CA4A-BBA3-82D208B25A4C}" presName="bgRect" presStyleLbl="node1" presStyleIdx="3" presStyleCnt="4"/>
      <dgm:spPr/>
      <dgm:t>
        <a:bodyPr/>
        <a:lstStyle/>
        <a:p>
          <a:endParaRPr lang="en-US"/>
        </a:p>
      </dgm:t>
    </dgm:pt>
    <dgm:pt modelId="{1D984166-B1A4-C84B-BFAD-D105379E5429}" type="pres">
      <dgm:prSet presAssocID="{6D269085-0547-CA4A-BBA3-82D208B25A4C}" presName="parentNode" presStyleLbl="node1" presStyleIdx="3" presStyleCnt="4">
        <dgm:presLayoutVars>
          <dgm:chMax val="0"/>
          <dgm:bulletEnabled val="1"/>
        </dgm:presLayoutVars>
      </dgm:prSet>
      <dgm:spPr/>
      <dgm:t>
        <a:bodyPr/>
        <a:lstStyle/>
        <a:p>
          <a:endParaRPr lang="en-US"/>
        </a:p>
      </dgm:t>
    </dgm:pt>
    <dgm:pt modelId="{279817FF-E872-AD4A-870F-D7179EAE7D08}" type="pres">
      <dgm:prSet presAssocID="{6D269085-0547-CA4A-BBA3-82D208B25A4C}" presName="childNode" presStyleLbl="node1" presStyleIdx="3" presStyleCnt="4">
        <dgm:presLayoutVars>
          <dgm:bulletEnabled val="1"/>
        </dgm:presLayoutVars>
      </dgm:prSet>
      <dgm:spPr/>
      <dgm:t>
        <a:bodyPr/>
        <a:lstStyle/>
        <a:p>
          <a:endParaRPr lang="en-US"/>
        </a:p>
      </dgm:t>
    </dgm:pt>
  </dgm:ptLst>
  <dgm:cxnLst>
    <dgm:cxn modelId="{ACCBB138-E0E5-E244-9CBF-5713431B930C}" type="presOf" srcId="{FF101B05-9C23-1C4F-BF12-1CBFECC8214C}" destId="{685BF65C-5A24-CB40-A1EF-890E5CA0A84C}" srcOrd="0" destOrd="2" presId="urn:microsoft.com/office/officeart/2005/8/layout/hProcess7"/>
    <dgm:cxn modelId="{DA30F9EB-2703-4F4C-9356-CC9FFF4D1E8E}" srcId="{6D269085-0547-CA4A-BBA3-82D208B25A4C}" destId="{5C3A6541-C151-B84B-BA72-D9787FAEB832}" srcOrd="0" destOrd="0" parTransId="{35D7D448-BF7E-F047-9BDB-131FE06F0624}" sibTransId="{842A5E5B-8D2C-E147-8D2A-86E54F641661}"/>
    <dgm:cxn modelId="{D2B26549-64B7-D042-A8D5-CC9CC86F2C4D}" type="presOf" srcId="{C6701425-C844-CF47-903B-6A91882C4217}" destId="{685BF65C-5A24-CB40-A1EF-890E5CA0A84C}" srcOrd="0" destOrd="0" presId="urn:microsoft.com/office/officeart/2005/8/layout/hProcess7"/>
    <dgm:cxn modelId="{505741CC-B0EA-3C46-B4BE-F534BE9947D5}" type="presOf" srcId="{6E3777F0-5555-4A49-B66C-67DD26B1A313}" destId="{64F49839-8FF0-A047-8A7C-D3EF1EB86D11}" srcOrd="0" destOrd="0" presId="urn:microsoft.com/office/officeart/2005/8/layout/hProcess7"/>
    <dgm:cxn modelId="{0843735C-F11E-F04B-9142-18BE062C4315}" srcId="{C0E691A0-D308-EF49-9FC6-F137E614BD38}" destId="{C6701425-C844-CF47-903B-6A91882C4217}" srcOrd="0" destOrd="0" parTransId="{0102BEA9-149C-1F44-A0E1-278801D27C18}" sibTransId="{BDE1EFC8-A37C-6B42-98BB-06FF63AF4A8D}"/>
    <dgm:cxn modelId="{707E0496-25F7-774C-86AD-47C5E5BCF86F}" srcId="{0AC84632-CD0F-5945-B026-CAEAD1F6F19D}" destId="{C0E691A0-D308-EF49-9FC6-F137E614BD38}" srcOrd="0" destOrd="0" parTransId="{0DA966BA-EC00-A04A-8A8A-142FCB647228}" sibTransId="{2FD7B14B-2B1C-9D49-A8D9-CA5247E4E933}"/>
    <dgm:cxn modelId="{31114E1B-69D1-9746-8900-4E56DFDD331C}" type="presOf" srcId="{6D269085-0547-CA4A-BBA3-82D208B25A4C}" destId="{8F4508D9-87BC-4D45-8558-AA936A08BAC8}" srcOrd="0" destOrd="0" presId="urn:microsoft.com/office/officeart/2005/8/layout/hProcess7"/>
    <dgm:cxn modelId="{62E728EE-B54E-A340-B39A-4A2052178210}" type="presOf" srcId="{4C6EE114-560B-D647-8898-366D510BE50B}" destId="{327A7306-1280-DC44-B7DD-AE512BD51134}" srcOrd="0" destOrd="0" presId="urn:microsoft.com/office/officeart/2005/8/layout/hProcess7"/>
    <dgm:cxn modelId="{346DDF14-26F5-4945-9D83-ED2E13D2B238}" srcId="{7E752E0A-453F-604F-B2D3-6C844F026A54}" destId="{6E3777F0-5555-4A49-B66C-67DD26B1A313}" srcOrd="0" destOrd="0" parTransId="{7F24D179-711E-7445-BD30-DC0CF5E82058}" sibTransId="{1B2562CC-0930-0445-B943-9EBDB23922B2}"/>
    <dgm:cxn modelId="{A2487D1C-339A-1F4C-858F-E809B089BB9A}" type="presOf" srcId="{7E752E0A-453F-604F-B2D3-6C844F026A54}" destId="{A536C254-4F37-484B-8F2D-0F5FD7DF7F1A}" srcOrd="1" destOrd="0" presId="urn:microsoft.com/office/officeart/2005/8/layout/hProcess7"/>
    <dgm:cxn modelId="{0FF2EAA6-D683-9041-9B57-513C20093610}" type="presOf" srcId="{B18CAEF0-02BD-504F-8105-FD5F6CA65F16}" destId="{C9DEAD55-3F41-4045-A9B3-516B181C0DCA}" srcOrd="0" destOrd="0" presId="urn:microsoft.com/office/officeart/2005/8/layout/hProcess7"/>
    <dgm:cxn modelId="{11C26AED-E6A4-F345-8D1A-FD44B8120EA4}" srcId="{C0E691A0-D308-EF49-9FC6-F137E614BD38}" destId="{7960B5A9-C082-304E-B86C-330DAAC4F4B1}" srcOrd="1" destOrd="0" parTransId="{BBECA39D-7D83-3B4F-A731-CCE607FB4A7A}" sibTransId="{3FCBEF02-852D-7148-AEF9-E8AE03CDE94D}"/>
    <dgm:cxn modelId="{3E88BE9A-7D53-BC45-BF31-C23851BDCC47}" type="presOf" srcId="{0AC84632-CD0F-5945-B026-CAEAD1F6F19D}" destId="{BC79E232-15BD-914F-B98B-5EDF9E551789}" srcOrd="0" destOrd="0" presId="urn:microsoft.com/office/officeart/2005/8/layout/hProcess7"/>
    <dgm:cxn modelId="{7C961797-90D4-2441-AFD6-D2FB949365C0}" type="presOf" srcId="{7960B5A9-C082-304E-B86C-330DAAC4F4B1}" destId="{685BF65C-5A24-CB40-A1EF-890E5CA0A84C}" srcOrd="0" destOrd="1" presId="urn:microsoft.com/office/officeart/2005/8/layout/hProcess7"/>
    <dgm:cxn modelId="{B9866B96-05E5-9041-8DBF-897BAB8F13CB}" type="presOf" srcId="{4C6EE114-560B-D647-8898-366D510BE50B}" destId="{74CA86AA-A572-7F48-91C1-C807385D80D6}" srcOrd="1" destOrd="0" presId="urn:microsoft.com/office/officeart/2005/8/layout/hProcess7"/>
    <dgm:cxn modelId="{E5895ED0-9150-3B44-8C87-BA3A4386E40A}" srcId="{4C6EE114-560B-D647-8898-366D510BE50B}" destId="{B18CAEF0-02BD-504F-8105-FD5F6CA65F16}" srcOrd="0" destOrd="0" parTransId="{9C573E5A-0869-7E40-AFCE-0C1747C936DC}" sibTransId="{4468AD63-4EF2-7C47-B3FA-DA17F56DB803}"/>
    <dgm:cxn modelId="{47D420F1-2670-8042-A46C-A9155A250856}" srcId="{0AC84632-CD0F-5945-B026-CAEAD1F6F19D}" destId="{6D269085-0547-CA4A-BBA3-82D208B25A4C}" srcOrd="3" destOrd="0" parTransId="{50D9D875-58A6-BE4F-8A33-279FD85063B7}" sibTransId="{F60B6DE3-F5B2-E94A-916C-B65B20DD71F9}"/>
    <dgm:cxn modelId="{ED274D85-3CF1-3648-9869-49287E9170F3}" type="presOf" srcId="{7E752E0A-453F-604F-B2D3-6C844F026A54}" destId="{27EFAC87-59B2-5C4F-BB76-DAD5FEE6487B}" srcOrd="0" destOrd="0" presId="urn:microsoft.com/office/officeart/2005/8/layout/hProcess7"/>
    <dgm:cxn modelId="{81F5F577-2E8B-2E44-99C0-7F424DB76FA7}" srcId="{C0E691A0-D308-EF49-9FC6-F137E614BD38}" destId="{FF101B05-9C23-1C4F-BF12-1CBFECC8214C}" srcOrd="2" destOrd="0" parTransId="{DBFDCD1A-4727-3A42-8EB3-22B8A6FB5915}" sibTransId="{E420B9D2-32C1-414D-91B4-BDF7D82EA9F4}"/>
    <dgm:cxn modelId="{7672DC1B-AC8B-2847-B9F7-EF67E58E336E}" srcId="{0AC84632-CD0F-5945-B026-CAEAD1F6F19D}" destId="{7E752E0A-453F-604F-B2D3-6C844F026A54}" srcOrd="2" destOrd="0" parTransId="{E66D6588-2EE1-1E4F-82DD-64A1BD381E82}" sibTransId="{8A5571AE-96CF-6848-BC2F-68D5AC256F59}"/>
    <dgm:cxn modelId="{7055AD8D-7DD3-C14C-A53E-2EFA9EB9ADEE}" type="presOf" srcId="{5C3A6541-C151-B84B-BA72-D9787FAEB832}" destId="{279817FF-E872-AD4A-870F-D7179EAE7D08}" srcOrd="0" destOrd="0" presId="urn:microsoft.com/office/officeart/2005/8/layout/hProcess7"/>
    <dgm:cxn modelId="{F107BE2B-8997-B049-8C48-22425DBA554B}" type="presOf" srcId="{6D269085-0547-CA4A-BBA3-82D208B25A4C}" destId="{1D984166-B1A4-C84B-BFAD-D105379E5429}" srcOrd="1" destOrd="0" presId="urn:microsoft.com/office/officeart/2005/8/layout/hProcess7"/>
    <dgm:cxn modelId="{05A38F14-F33F-E247-9DC6-E7106F0907EA}" type="presOf" srcId="{C0E691A0-D308-EF49-9FC6-F137E614BD38}" destId="{D9699FA7-89CA-0C49-A566-CA6E5602A244}" srcOrd="0" destOrd="0" presId="urn:microsoft.com/office/officeart/2005/8/layout/hProcess7"/>
    <dgm:cxn modelId="{78C3E732-FE6C-2447-B3C3-E29DCD43B7D0}" srcId="{0AC84632-CD0F-5945-B026-CAEAD1F6F19D}" destId="{4C6EE114-560B-D647-8898-366D510BE50B}" srcOrd="1" destOrd="0" parTransId="{6C2A180A-1796-6C42-A01A-469AF6C72123}" sibTransId="{6C58E0F5-6A00-C845-A4F2-63E9BCEAC9FA}"/>
    <dgm:cxn modelId="{F8E5DCF0-74AE-7947-A074-705CE4965B9E}" type="presOf" srcId="{C0E691A0-D308-EF49-9FC6-F137E614BD38}" destId="{6A28509D-BAC0-C144-8809-DEFEAC2A8F49}" srcOrd="1" destOrd="0" presId="urn:microsoft.com/office/officeart/2005/8/layout/hProcess7"/>
    <dgm:cxn modelId="{53E322BE-0BF0-6140-91E5-3EA8A22038E2}" type="presParOf" srcId="{BC79E232-15BD-914F-B98B-5EDF9E551789}" destId="{392161F8-EFD3-8042-B0A7-9E11DD85F8A2}" srcOrd="0" destOrd="0" presId="urn:microsoft.com/office/officeart/2005/8/layout/hProcess7"/>
    <dgm:cxn modelId="{533610A9-E655-9F43-B580-AD11CDD7140E}" type="presParOf" srcId="{392161F8-EFD3-8042-B0A7-9E11DD85F8A2}" destId="{D9699FA7-89CA-0C49-A566-CA6E5602A244}" srcOrd="0" destOrd="0" presId="urn:microsoft.com/office/officeart/2005/8/layout/hProcess7"/>
    <dgm:cxn modelId="{342A735B-AAF9-A64E-80CC-562566D99055}" type="presParOf" srcId="{392161F8-EFD3-8042-B0A7-9E11DD85F8A2}" destId="{6A28509D-BAC0-C144-8809-DEFEAC2A8F49}" srcOrd="1" destOrd="0" presId="urn:microsoft.com/office/officeart/2005/8/layout/hProcess7"/>
    <dgm:cxn modelId="{42843741-29A5-E342-B90C-9401672B7D2C}" type="presParOf" srcId="{392161F8-EFD3-8042-B0A7-9E11DD85F8A2}" destId="{685BF65C-5A24-CB40-A1EF-890E5CA0A84C}" srcOrd="2" destOrd="0" presId="urn:microsoft.com/office/officeart/2005/8/layout/hProcess7"/>
    <dgm:cxn modelId="{8965343C-D678-3B4E-BC51-65F6DA695F16}" type="presParOf" srcId="{BC79E232-15BD-914F-B98B-5EDF9E551789}" destId="{74EB152C-F92D-A645-B4E8-0339355BB2F1}" srcOrd="1" destOrd="0" presId="urn:microsoft.com/office/officeart/2005/8/layout/hProcess7"/>
    <dgm:cxn modelId="{FB0B2ADE-A5DF-2543-8639-3A43366577B2}" type="presParOf" srcId="{BC79E232-15BD-914F-B98B-5EDF9E551789}" destId="{D250C597-2945-7E41-BC02-9D67D45D3C64}" srcOrd="2" destOrd="0" presId="urn:microsoft.com/office/officeart/2005/8/layout/hProcess7"/>
    <dgm:cxn modelId="{BE67A29A-8A17-684F-BCB2-415DD0E12DBF}" type="presParOf" srcId="{D250C597-2945-7E41-BC02-9D67D45D3C64}" destId="{F625A311-73CB-584A-A8D0-D272A8658795}" srcOrd="0" destOrd="0" presId="urn:microsoft.com/office/officeart/2005/8/layout/hProcess7"/>
    <dgm:cxn modelId="{CE8AED67-5FE1-674F-906A-227A7A318A65}" type="presParOf" srcId="{D250C597-2945-7E41-BC02-9D67D45D3C64}" destId="{D7E8F598-0113-D04C-A746-7ABC39A28296}" srcOrd="1" destOrd="0" presId="urn:microsoft.com/office/officeart/2005/8/layout/hProcess7"/>
    <dgm:cxn modelId="{1A485FDD-FC3E-8647-B750-C805F01B7CFA}" type="presParOf" srcId="{D250C597-2945-7E41-BC02-9D67D45D3C64}" destId="{FE83D450-E9D5-0B49-8A5B-6FC06FE2375B}" srcOrd="2" destOrd="0" presId="urn:microsoft.com/office/officeart/2005/8/layout/hProcess7"/>
    <dgm:cxn modelId="{EE054E97-EEB9-7E43-9D63-90F13193C5AD}" type="presParOf" srcId="{BC79E232-15BD-914F-B98B-5EDF9E551789}" destId="{46734A31-E7B4-5845-876F-67D646AD5564}" srcOrd="3" destOrd="0" presId="urn:microsoft.com/office/officeart/2005/8/layout/hProcess7"/>
    <dgm:cxn modelId="{55F8AEE6-DC20-A642-8324-4C26BC3A7604}" type="presParOf" srcId="{BC79E232-15BD-914F-B98B-5EDF9E551789}" destId="{1208BB38-CDD9-724E-B2F7-D48B102D0BEF}" srcOrd="4" destOrd="0" presId="urn:microsoft.com/office/officeart/2005/8/layout/hProcess7"/>
    <dgm:cxn modelId="{F20C3D8F-A9F5-4D48-B177-255E9E799ED7}" type="presParOf" srcId="{1208BB38-CDD9-724E-B2F7-D48B102D0BEF}" destId="{327A7306-1280-DC44-B7DD-AE512BD51134}" srcOrd="0" destOrd="0" presId="urn:microsoft.com/office/officeart/2005/8/layout/hProcess7"/>
    <dgm:cxn modelId="{522FE50F-D6EA-6148-BBB0-D3258FFA6A1F}" type="presParOf" srcId="{1208BB38-CDD9-724E-B2F7-D48B102D0BEF}" destId="{74CA86AA-A572-7F48-91C1-C807385D80D6}" srcOrd="1" destOrd="0" presId="urn:microsoft.com/office/officeart/2005/8/layout/hProcess7"/>
    <dgm:cxn modelId="{3330481E-AFDD-7549-8FEF-57D80E715255}" type="presParOf" srcId="{1208BB38-CDD9-724E-B2F7-D48B102D0BEF}" destId="{C9DEAD55-3F41-4045-A9B3-516B181C0DCA}" srcOrd="2" destOrd="0" presId="urn:microsoft.com/office/officeart/2005/8/layout/hProcess7"/>
    <dgm:cxn modelId="{540B375F-8A3B-5E4C-94B3-AA48285F9D19}" type="presParOf" srcId="{BC79E232-15BD-914F-B98B-5EDF9E551789}" destId="{4FCDAE43-0085-8F4E-9C58-01DEA95E5804}" srcOrd="5" destOrd="0" presId="urn:microsoft.com/office/officeart/2005/8/layout/hProcess7"/>
    <dgm:cxn modelId="{E57E3F7D-FB81-7941-AAE8-40181A2C8198}" type="presParOf" srcId="{BC79E232-15BD-914F-B98B-5EDF9E551789}" destId="{8344E86D-E501-D54C-835E-7AB5B1C2179C}" srcOrd="6" destOrd="0" presId="urn:microsoft.com/office/officeart/2005/8/layout/hProcess7"/>
    <dgm:cxn modelId="{5FFA8D69-D0AD-A744-80A6-35CDD3ACA317}" type="presParOf" srcId="{8344E86D-E501-D54C-835E-7AB5B1C2179C}" destId="{F0557A1A-9341-644A-9C00-280DBA238EB9}" srcOrd="0" destOrd="0" presId="urn:microsoft.com/office/officeart/2005/8/layout/hProcess7"/>
    <dgm:cxn modelId="{7B1448FD-5B49-DD46-A02F-F5075D6F9B95}" type="presParOf" srcId="{8344E86D-E501-D54C-835E-7AB5B1C2179C}" destId="{71790972-14EF-9F4C-B289-6D89354AEB7B}" srcOrd="1" destOrd="0" presId="urn:microsoft.com/office/officeart/2005/8/layout/hProcess7"/>
    <dgm:cxn modelId="{D93CDA30-8D0E-A84E-BA5A-BFE5EDC65ED8}" type="presParOf" srcId="{8344E86D-E501-D54C-835E-7AB5B1C2179C}" destId="{6BF3F2EA-EABB-8E47-BB87-6C697C0AC25A}" srcOrd="2" destOrd="0" presId="urn:microsoft.com/office/officeart/2005/8/layout/hProcess7"/>
    <dgm:cxn modelId="{A81ED432-1BC6-2F40-943A-8DEC2AD4ACD3}" type="presParOf" srcId="{BC79E232-15BD-914F-B98B-5EDF9E551789}" destId="{D7025B43-B166-274E-8DED-E88CE1117E0B}" srcOrd="7" destOrd="0" presId="urn:microsoft.com/office/officeart/2005/8/layout/hProcess7"/>
    <dgm:cxn modelId="{00D1B088-DE13-5449-A986-8D0C63DC03CE}" type="presParOf" srcId="{BC79E232-15BD-914F-B98B-5EDF9E551789}" destId="{E55EF29A-7211-0A43-A3DF-E0FBABB3DDC9}" srcOrd="8" destOrd="0" presId="urn:microsoft.com/office/officeart/2005/8/layout/hProcess7"/>
    <dgm:cxn modelId="{9D90AE60-B77C-2146-ACDB-57C548FB6251}" type="presParOf" srcId="{E55EF29A-7211-0A43-A3DF-E0FBABB3DDC9}" destId="{27EFAC87-59B2-5C4F-BB76-DAD5FEE6487B}" srcOrd="0" destOrd="0" presId="urn:microsoft.com/office/officeart/2005/8/layout/hProcess7"/>
    <dgm:cxn modelId="{7CFB239B-62D2-8D4F-8CF4-097671EF8786}" type="presParOf" srcId="{E55EF29A-7211-0A43-A3DF-E0FBABB3DDC9}" destId="{A536C254-4F37-484B-8F2D-0F5FD7DF7F1A}" srcOrd="1" destOrd="0" presId="urn:microsoft.com/office/officeart/2005/8/layout/hProcess7"/>
    <dgm:cxn modelId="{607C2F5F-3E11-864F-B6A7-8D35489B79B2}" type="presParOf" srcId="{E55EF29A-7211-0A43-A3DF-E0FBABB3DDC9}" destId="{64F49839-8FF0-A047-8A7C-D3EF1EB86D11}" srcOrd="2" destOrd="0" presId="urn:microsoft.com/office/officeart/2005/8/layout/hProcess7"/>
    <dgm:cxn modelId="{A13B3660-08E7-8A4A-9AD5-4594F09B7A70}" type="presParOf" srcId="{BC79E232-15BD-914F-B98B-5EDF9E551789}" destId="{B0DEF4C1-0CEC-1B41-8D90-C538EAE8E3D3}" srcOrd="9" destOrd="0" presId="urn:microsoft.com/office/officeart/2005/8/layout/hProcess7"/>
    <dgm:cxn modelId="{324C2734-27DF-514D-A5DB-701DA09E8CE2}" type="presParOf" srcId="{BC79E232-15BD-914F-B98B-5EDF9E551789}" destId="{99D0E19F-7A1E-CD4B-8059-204C58CB47B6}" srcOrd="10" destOrd="0" presId="urn:microsoft.com/office/officeart/2005/8/layout/hProcess7"/>
    <dgm:cxn modelId="{723656C6-0CAB-974F-BDD8-9C308D1C73EB}" type="presParOf" srcId="{99D0E19F-7A1E-CD4B-8059-204C58CB47B6}" destId="{8DF6D00E-744C-AE46-A150-DAF265627DB4}" srcOrd="0" destOrd="0" presId="urn:microsoft.com/office/officeart/2005/8/layout/hProcess7"/>
    <dgm:cxn modelId="{A3DAF5C7-13D2-2C4A-92C8-BABF5CAF9C4F}" type="presParOf" srcId="{99D0E19F-7A1E-CD4B-8059-204C58CB47B6}" destId="{C10DD5BA-289A-E947-8FF7-56416FA082E3}" srcOrd="1" destOrd="0" presId="urn:microsoft.com/office/officeart/2005/8/layout/hProcess7"/>
    <dgm:cxn modelId="{E2B93B16-E7E9-FE4D-BED4-D4EB7AB9E9F9}" type="presParOf" srcId="{99D0E19F-7A1E-CD4B-8059-204C58CB47B6}" destId="{1EF145DE-86EF-A442-8524-AA935B65997F}" srcOrd="2" destOrd="0" presId="urn:microsoft.com/office/officeart/2005/8/layout/hProcess7"/>
    <dgm:cxn modelId="{F93F12BE-B99E-9F49-A887-153C3CB33482}" type="presParOf" srcId="{BC79E232-15BD-914F-B98B-5EDF9E551789}" destId="{4BA3B6C6-62DE-A343-99F9-08A287112CBE}" srcOrd="11" destOrd="0" presId="urn:microsoft.com/office/officeart/2005/8/layout/hProcess7"/>
    <dgm:cxn modelId="{BF117927-F760-4D4C-8D22-500682231258}" type="presParOf" srcId="{BC79E232-15BD-914F-B98B-5EDF9E551789}" destId="{9F89F61B-EDF8-F94D-B951-AB1B747A390D}" srcOrd="12" destOrd="0" presId="urn:microsoft.com/office/officeart/2005/8/layout/hProcess7"/>
    <dgm:cxn modelId="{2340E309-ED2F-9047-AA29-D3103BC7F2A5}" type="presParOf" srcId="{9F89F61B-EDF8-F94D-B951-AB1B747A390D}" destId="{8F4508D9-87BC-4D45-8558-AA936A08BAC8}" srcOrd="0" destOrd="0" presId="urn:microsoft.com/office/officeart/2005/8/layout/hProcess7"/>
    <dgm:cxn modelId="{5190A7E3-10B2-0E49-BB65-F68F3D444009}" type="presParOf" srcId="{9F89F61B-EDF8-F94D-B951-AB1B747A390D}" destId="{1D984166-B1A4-C84B-BFAD-D105379E5429}" srcOrd="1" destOrd="0" presId="urn:microsoft.com/office/officeart/2005/8/layout/hProcess7"/>
    <dgm:cxn modelId="{BEF6E4DF-7512-2D49-84A9-C49A2B73B4BA}" type="presParOf" srcId="{9F89F61B-EDF8-F94D-B951-AB1B747A390D}" destId="{279817FF-E872-AD4A-870F-D7179EAE7D08}"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66837-F6FD-D545-B567-5951073D72AF}">
      <dsp:nvSpPr>
        <dsp:cNvPr id="0" name=""/>
        <dsp:cNvSpPr/>
      </dsp:nvSpPr>
      <dsp:spPr>
        <a:xfrm>
          <a:off x="5615627" y="4753"/>
          <a:ext cx="3204100" cy="12816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990" tIns="23495" rIns="0" bIns="23495" numCol="1" spcCol="1270" anchor="ctr" anchorCtr="0">
          <a:noAutofit/>
        </a:bodyPr>
        <a:lstStyle/>
        <a:p>
          <a:pPr lvl="0" algn="ctr" defTabSz="1644650">
            <a:lnSpc>
              <a:spcPct val="90000"/>
            </a:lnSpc>
            <a:spcBef>
              <a:spcPct val="0"/>
            </a:spcBef>
            <a:spcAft>
              <a:spcPct val="35000"/>
            </a:spcAft>
          </a:pPr>
          <a:r>
            <a:rPr lang="en-US" sz="3700" kern="1200" dirty="0" smtClean="0"/>
            <a:t>Cruise Control</a:t>
          </a:r>
          <a:endParaRPr lang="en-US" sz="3700" kern="1200" dirty="0"/>
        </a:p>
      </dsp:txBody>
      <dsp:txXfrm>
        <a:off x="6256447" y="4753"/>
        <a:ext cx="1922460" cy="1281640"/>
      </dsp:txXfrm>
    </dsp:sp>
    <dsp:sp modelId="{C280162E-1FD1-1841-9FA8-BA7B513CA198}">
      <dsp:nvSpPr>
        <dsp:cNvPr id="0" name=""/>
        <dsp:cNvSpPr/>
      </dsp:nvSpPr>
      <dsp:spPr>
        <a:xfrm>
          <a:off x="8403194" y="11369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Enabled Easier Driving</a:t>
          </a:r>
          <a:endParaRPr lang="en-US" sz="2400" kern="1200" dirty="0"/>
        </a:p>
      </dsp:txBody>
      <dsp:txXfrm>
        <a:off x="8935075" y="113692"/>
        <a:ext cx="1595642" cy="1063761"/>
      </dsp:txXfrm>
    </dsp:sp>
    <dsp:sp modelId="{B05B83A9-0CA3-534B-B2B1-3F8DF978B317}">
      <dsp:nvSpPr>
        <dsp:cNvPr id="0" name=""/>
        <dsp:cNvSpPr/>
      </dsp:nvSpPr>
      <dsp:spPr>
        <a:xfrm>
          <a:off x="5615627" y="1465822"/>
          <a:ext cx="3204100" cy="12816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990" tIns="23495" rIns="0" bIns="23495" numCol="1" spcCol="1270" anchor="ctr" anchorCtr="0">
          <a:noAutofit/>
        </a:bodyPr>
        <a:lstStyle/>
        <a:p>
          <a:pPr lvl="0" algn="ctr" defTabSz="1644650">
            <a:lnSpc>
              <a:spcPct val="90000"/>
            </a:lnSpc>
            <a:spcBef>
              <a:spcPct val="0"/>
            </a:spcBef>
            <a:spcAft>
              <a:spcPct val="35000"/>
            </a:spcAft>
          </a:pPr>
          <a:r>
            <a:rPr lang="en-US" sz="3700" kern="1200" dirty="0" smtClean="0"/>
            <a:t>GPS</a:t>
          </a:r>
          <a:endParaRPr lang="en-US" sz="3700" kern="1200" dirty="0"/>
        </a:p>
      </dsp:txBody>
      <dsp:txXfrm>
        <a:off x="6256447" y="1465822"/>
        <a:ext cx="1922460" cy="1281640"/>
      </dsp:txXfrm>
    </dsp:sp>
    <dsp:sp modelId="{2D268C02-C4B4-7245-ADAF-FFC593C679FD}">
      <dsp:nvSpPr>
        <dsp:cNvPr id="0" name=""/>
        <dsp:cNvSpPr/>
      </dsp:nvSpPr>
      <dsp:spPr>
        <a:xfrm>
          <a:off x="8403194" y="157476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Navigation</a:t>
          </a:r>
          <a:endParaRPr lang="en-US" sz="2400" kern="1200" dirty="0"/>
        </a:p>
      </dsp:txBody>
      <dsp:txXfrm>
        <a:off x="8935075" y="1574762"/>
        <a:ext cx="1595642" cy="1063761"/>
      </dsp:txXfrm>
    </dsp:sp>
    <dsp:sp modelId="{95C3E106-0211-724F-A07A-3A8B55E19450}">
      <dsp:nvSpPr>
        <dsp:cNvPr id="0" name=""/>
        <dsp:cNvSpPr/>
      </dsp:nvSpPr>
      <dsp:spPr>
        <a:xfrm>
          <a:off x="10690282" y="157476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Points of Interest</a:t>
          </a:r>
          <a:endParaRPr lang="en-US" sz="2400" kern="1200" dirty="0"/>
        </a:p>
      </dsp:txBody>
      <dsp:txXfrm>
        <a:off x="11222163" y="1574762"/>
        <a:ext cx="1595642" cy="1063761"/>
      </dsp:txXfrm>
    </dsp:sp>
    <dsp:sp modelId="{57BFA4EB-9555-824B-BC32-7B692062E4C3}">
      <dsp:nvSpPr>
        <dsp:cNvPr id="0" name=""/>
        <dsp:cNvSpPr/>
      </dsp:nvSpPr>
      <dsp:spPr>
        <a:xfrm>
          <a:off x="5615627" y="2926892"/>
          <a:ext cx="3204100" cy="12816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990" tIns="23495" rIns="0" bIns="23495" numCol="1" spcCol="1270" anchor="ctr" anchorCtr="0">
          <a:noAutofit/>
        </a:bodyPr>
        <a:lstStyle/>
        <a:p>
          <a:pPr lvl="0" algn="ctr" defTabSz="1644650">
            <a:lnSpc>
              <a:spcPct val="90000"/>
            </a:lnSpc>
            <a:spcBef>
              <a:spcPct val="0"/>
            </a:spcBef>
            <a:spcAft>
              <a:spcPct val="35000"/>
            </a:spcAft>
          </a:pPr>
          <a:r>
            <a:rPr lang="en-US" sz="3700" kern="1200" dirty="0" smtClean="0"/>
            <a:t>4G</a:t>
          </a:r>
          <a:endParaRPr lang="en-US" sz="3700" kern="1200" dirty="0"/>
        </a:p>
      </dsp:txBody>
      <dsp:txXfrm>
        <a:off x="6256447" y="2926892"/>
        <a:ext cx="1922460" cy="1281640"/>
      </dsp:txXfrm>
    </dsp:sp>
    <dsp:sp modelId="{E2093C52-C273-F043-907A-7DBA469268C2}">
      <dsp:nvSpPr>
        <dsp:cNvPr id="0" name=""/>
        <dsp:cNvSpPr/>
      </dsp:nvSpPr>
      <dsp:spPr>
        <a:xfrm>
          <a:off x="8403194" y="303583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Data for cars</a:t>
          </a:r>
          <a:endParaRPr lang="en-US" sz="2400" kern="1200" dirty="0"/>
        </a:p>
      </dsp:txBody>
      <dsp:txXfrm>
        <a:off x="8935075" y="3035832"/>
        <a:ext cx="1595642" cy="1063761"/>
      </dsp:txXfrm>
    </dsp:sp>
    <dsp:sp modelId="{7EC79083-6150-984A-B22F-F8CDBAA42642}">
      <dsp:nvSpPr>
        <dsp:cNvPr id="0" name=""/>
        <dsp:cNvSpPr/>
      </dsp:nvSpPr>
      <dsp:spPr>
        <a:xfrm>
          <a:off x="10690282" y="303583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Data for people</a:t>
          </a:r>
          <a:endParaRPr lang="en-US" sz="2400" kern="1200" dirty="0"/>
        </a:p>
      </dsp:txBody>
      <dsp:txXfrm>
        <a:off x="11222163" y="3035832"/>
        <a:ext cx="1595642" cy="1063761"/>
      </dsp:txXfrm>
    </dsp:sp>
    <dsp:sp modelId="{050EF94A-F3E3-7C48-8969-2F3B1A970A3D}">
      <dsp:nvSpPr>
        <dsp:cNvPr id="0" name=""/>
        <dsp:cNvSpPr/>
      </dsp:nvSpPr>
      <dsp:spPr>
        <a:xfrm>
          <a:off x="5615627" y="4387962"/>
          <a:ext cx="3204100" cy="12816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990" tIns="23495" rIns="0" bIns="23495" numCol="1" spcCol="1270" anchor="ctr" anchorCtr="0">
          <a:noAutofit/>
        </a:bodyPr>
        <a:lstStyle/>
        <a:p>
          <a:pPr lvl="0" algn="ctr" defTabSz="1644650">
            <a:lnSpc>
              <a:spcPct val="90000"/>
            </a:lnSpc>
            <a:spcBef>
              <a:spcPct val="0"/>
            </a:spcBef>
            <a:spcAft>
              <a:spcPct val="35000"/>
            </a:spcAft>
          </a:pPr>
          <a:r>
            <a:rPr lang="en-US" sz="3700" kern="1200" dirty="0" smtClean="0"/>
            <a:t>On demand</a:t>
          </a:r>
          <a:endParaRPr lang="en-US" sz="3700" kern="1200" dirty="0"/>
        </a:p>
      </dsp:txBody>
      <dsp:txXfrm>
        <a:off x="6256447" y="4387962"/>
        <a:ext cx="1922460" cy="1281640"/>
      </dsp:txXfrm>
    </dsp:sp>
    <dsp:sp modelId="{4E3CCDB3-8F8E-E640-890A-36393C4EFA33}">
      <dsp:nvSpPr>
        <dsp:cNvPr id="0" name=""/>
        <dsp:cNvSpPr/>
      </dsp:nvSpPr>
      <dsp:spPr>
        <a:xfrm>
          <a:off x="8403194" y="449690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Uber</a:t>
          </a:r>
          <a:endParaRPr lang="en-US" sz="2400" kern="1200" dirty="0"/>
        </a:p>
      </dsp:txBody>
      <dsp:txXfrm>
        <a:off x="8935075" y="4496902"/>
        <a:ext cx="1595642" cy="1063761"/>
      </dsp:txXfrm>
    </dsp:sp>
    <dsp:sp modelId="{3AFA1F49-36B0-AA48-BCF1-F554A251C3F1}">
      <dsp:nvSpPr>
        <dsp:cNvPr id="0" name=""/>
        <dsp:cNvSpPr/>
      </dsp:nvSpPr>
      <dsp:spPr>
        <a:xfrm>
          <a:off x="5615627" y="5849032"/>
          <a:ext cx="3204100" cy="12816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990" tIns="23495" rIns="0" bIns="23495" numCol="1" spcCol="1270" anchor="ctr" anchorCtr="0">
          <a:noAutofit/>
        </a:bodyPr>
        <a:lstStyle/>
        <a:p>
          <a:pPr lvl="0" algn="ctr" defTabSz="1644650">
            <a:lnSpc>
              <a:spcPct val="90000"/>
            </a:lnSpc>
            <a:spcBef>
              <a:spcPct val="0"/>
            </a:spcBef>
            <a:spcAft>
              <a:spcPct val="35000"/>
            </a:spcAft>
          </a:pPr>
          <a:r>
            <a:rPr lang="en-US" sz="3700" kern="1200" dirty="0" smtClean="0"/>
            <a:t>Battery Cars</a:t>
          </a:r>
          <a:endParaRPr lang="en-US" sz="3700" kern="1200" dirty="0"/>
        </a:p>
      </dsp:txBody>
      <dsp:txXfrm>
        <a:off x="6256447" y="5849032"/>
        <a:ext cx="1922460" cy="1281640"/>
      </dsp:txXfrm>
    </dsp:sp>
    <dsp:sp modelId="{1755F073-3115-424A-A51B-A7D290A28096}">
      <dsp:nvSpPr>
        <dsp:cNvPr id="0" name=""/>
        <dsp:cNvSpPr/>
      </dsp:nvSpPr>
      <dsp:spPr>
        <a:xfrm>
          <a:off x="8403194" y="595797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Less Fuel Use</a:t>
          </a:r>
          <a:endParaRPr lang="en-US" sz="2400" kern="1200" dirty="0"/>
        </a:p>
      </dsp:txBody>
      <dsp:txXfrm>
        <a:off x="8935075" y="5957972"/>
        <a:ext cx="1595642" cy="1063761"/>
      </dsp:txXfrm>
    </dsp:sp>
    <dsp:sp modelId="{24F4E398-DA5E-E044-8DFA-99ACFAC587E1}">
      <dsp:nvSpPr>
        <dsp:cNvPr id="0" name=""/>
        <dsp:cNvSpPr/>
      </dsp:nvSpPr>
      <dsp:spPr>
        <a:xfrm>
          <a:off x="10690282" y="595797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More Analytics</a:t>
          </a:r>
          <a:endParaRPr lang="en-US" sz="2400" kern="1200" dirty="0"/>
        </a:p>
      </dsp:txBody>
      <dsp:txXfrm>
        <a:off x="11222163" y="5957972"/>
        <a:ext cx="1595642" cy="1063761"/>
      </dsp:txXfrm>
    </dsp:sp>
    <dsp:sp modelId="{4545CDF1-A196-D843-8465-3184C2CBACEF}">
      <dsp:nvSpPr>
        <dsp:cNvPr id="0" name=""/>
        <dsp:cNvSpPr/>
      </dsp:nvSpPr>
      <dsp:spPr>
        <a:xfrm>
          <a:off x="5615627" y="7310102"/>
          <a:ext cx="3204100" cy="12816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990" tIns="23495" rIns="0" bIns="23495" numCol="1" spcCol="1270" anchor="ctr" anchorCtr="0">
          <a:noAutofit/>
        </a:bodyPr>
        <a:lstStyle/>
        <a:p>
          <a:pPr lvl="0" algn="ctr" defTabSz="1644650">
            <a:lnSpc>
              <a:spcPct val="90000"/>
            </a:lnSpc>
            <a:spcBef>
              <a:spcPct val="0"/>
            </a:spcBef>
            <a:spcAft>
              <a:spcPct val="35000"/>
            </a:spcAft>
          </a:pPr>
          <a:r>
            <a:rPr lang="en-US" sz="3700" kern="1200" dirty="0" smtClean="0"/>
            <a:t>Object Detection</a:t>
          </a:r>
          <a:endParaRPr lang="en-US" sz="3700" kern="1200" dirty="0"/>
        </a:p>
      </dsp:txBody>
      <dsp:txXfrm>
        <a:off x="6256447" y="7310102"/>
        <a:ext cx="1922460" cy="1281640"/>
      </dsp:txXfrm>
    </dsp:sp>
    <dsp:sp modelId="{D5C4E82E-B62A-A44C-8DCF-D0DEDA24694B}">
      <dsp:nvSpPr>
        <dsp:cNvPr id="0" name=""/>
        <dsp:cNvSpPr/>
      </dsp:nvSpPr>
      <dsp:spPr>
        <a:xfrm>
          <a:off x="8403194" y="741904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Detect Cars</a:t>
          </a:r>
          <a:endParaRPr lang="en-US" sz="2400" kern="1200" dirty="0"/>
        </a:p>
      </dsp:txBody>
      <dsp:txXfrm>
        <a:off x="8935075" y="7419042"/>
        <a:ext cx="1595642" cy="1063761"/>
      </dsp:txXfrm>
    </dsp:sp>
    <dsp:sp modelId="{153080A6-F6FD-AF47-825A-D25F2B7519F4}">
      <dsp:nvSpPr>
        <dsp:cNvPr id="0" name=""/>
        <dsp:cNvSpPr/>
      </dsp:nvSpPr>
      <dsp:spPr>
        <a:xfrm>
          <a:off x="10690282" y="741904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Detect Humans</a:t>
          </a:r>
          <a:endParaRPr lang="en-US" sz="2400" kern="1200" dirty="0"/>
        </a:p>
      </dsp:txBody>
      <dsp:txXfrm>
        <a:off x="11222163" y="7419042"/>
        <a:ext cx="1595642" cy="1063761"/>
      </dsp:txXfrm>
    </dsp:sp>
    <dsp:sp modelId="{E7B9EA3D-1957-5D4F-A662-DE4F6B171E15}">
      <dsp:nvSpPr>
        <dsp:cNvPr id="0" name=""/>
        <dsp:cNvSpPr/>
      </dsp:nvSpPr>
      <dsp:spPr>
        <a:xfrm>
          <a:off x="5615627" y="8771172"/>
          <a:ext cx="3204100" cy="12816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990" tIns="23495" rIns="0" bIns="23495" numCol="1" spcCol="1270" anchor="ctr" anchorCtr="0">
          <a:noAutofit/>
        </a:bodyPr>
        <a:lstStyle/>
        <a:p>
          <a:pPr lvl="0" algn="ctr" defTabSz="1644650">
            <a:lnSpc>
              <a:spcPct val="90000"/>
            </a:lnSpc>
            <a:spcBef>
              <a:spcPct val="0"/>
            </a:spcBef>
            <a:spcAft>
              <a:spcPct val="35000"/>
            </a:spcAft>
          </a:pPr>
          <a:r>
            <a:rPr lang="en-US" sz="3700" kern="1200" dirty="0" smtClean="0"/>
            <a:t>Auto Pilot</a:t>
          </a:r>
          <a:endParaRPr lang="en-US" sz="3700" kern="1200" dirty="0"/>
        </a:p>
      </dsp:txBody>
      <dsp:txXfrm>
        <a:off x="6256447" y="8771172"/>
        <a:ext cx="1922460" cy="1281640"/>
      </dsp:txXfrm>
    </dsp:sp>
    <dsp:sp modelId="{D9C3BBAE-81D4-AF49-BF1A-420AA0F70F75}">
      <dsp:nvSpPr>
        <dsp:cNvPr id="0" name=""/>
        <dsp:cNvSpPr/>
      </dsp:nvSpPr>
      <dsp:spPr>
        <a:xfrm>
          <a:off x="8403194" y="8880112"/>
          <a:ext cx="2659403" cy="1063761"/>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Enabled Multitasking</a:t>
          </a:r>
          <a:endParaRPr lang="en-US" sz="2400" kern="1200" dirty="0"/>
        </a:p>
      </dsp:txBody>
      <dsp:txXfrm>
        <a:off x="8935075" y="8880112"/>
        <a:ext cx="1595642" cy="10637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99FA7-89CA-0C49-A566-CA6E5602A244}">
      <dsp:nvSpPr>
        <dsp:cNvPr id="0" name=""/>
        <dsp:cNvSpPr/>
      </dsp:nvSpPr>
      <dsp:spPr>
        <a:xfrm>
          <a:off x="6954" y="1068123"/>
          <a:ext cx="4182963" cy="5019556"/>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7447" rIns="191135" bIns="0" numCol="1" spcCol="1270" anchor="t" anchorCtr="0">
          <a:noAutofit/>
        </a:bodyPr>
        <a:lstStyle/>
        <a:p>
          <a:pPr lvl="0" algn="r" defTabSz="1911350">
            <a:lnSpc>
              <a:spcPct val="90000"/>
            </a:lnSpc>
            <a:spcBef>
              <a:spcPct val="0"/>
            </a:spcBef>
            <a:spcAft>
              <a:spcPct val="35000"/>
            </a:spcAft>
          </a:pPr>
          <a:r>
            <a:rPr lang="en-US" sz="4300" kern="1200" dirty="0" smtClean="0"/>
            <a:t>2016</a:t>
          </a:r>
          <a:endParaRPr lang="en-US" sz="4300" kern="1200" dirty="0"/>
        </a:p>
      </dsp:txBody>
      <dsp:txXfrm rot="16200000">
        <a:off x="-1632767" y="2707845"/>
        <a:ext cx="4116036" cy="836592"/>
      </dsp:txXfrm>
    </dsp:sp>
    <dsp:sp modelId="{685BF65C-5A24-CB40-A1EF-890E5CA0A84C}">
      <dsp:nvSpPr>
        <dsp:cNvPr id="0" name=""/>
        <dsp:cNvSpPr/>
      </dsp:nvSpPr>
      <dsp:spPr>
        <a:xfrm>
          <a:off x="843546" y="1068123"/>
          <a:ext cx="3116307" cy="50195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4592" rIns="0" bIns="0" numCol="1" spcCol="1270" anchor="t" anchorCtr="0">
          <a:noAutofit/>
        </a:bodyPr>
        <a:lstStyle/>
        <a:p>
          <a:pPr lvl="0" algn="l" defTabSz="2133600">
            <a:lnSpc>
              <a:spcPct val="90000"/>
            </a:lnSpc>
            <a:spcBef>
              <a:spcPct val="0"/>
            </a:spcBef>
            <a:spcAft>
              <a:spcPct val="35000"/>
            </a:spcAft>
          </a:pPr>
          <a:r>
            <a:rPr lang="en-US" sz="4800" kern="1200" dirty="0" smtClean="0"/>
            <a:t>Park assist</a:t>
          </a:r>
          <a:endParaRPr lang="en-US" sz="4800" kern="1200" dirty="0"/>
        </a:p>
        <a:p>
          <a:pPr lvl="0" algn="l" defTabSz="2133600">
            <a:lnSpc>
              <a:spcPct val="90000"/>
            </a:lnSpc>
            <a:spcBef>
              <a:spcPct val="0"/>
            </a:spcBef>
            <a:spcAft>
              <a:spcPct val="35000"/>
            </a:spcAft>
          </a:pPr>
          <a:r>
            <a:rPr lang="en-US" sz="4800" kern="1200" dirty="0" smtClean="0"/>
            <a:t>Autopilot</a:t>
          </a:r>
          <a:endParaRPr lang="en-US" sz="4800" kern="1200" dirty="0"/>
        </a:p>
        <a:p>
          <a:pPr lvl="0" algn="l" defTabSz="2133600">
            <a:lnSpc>
              <a:spcPct val="90000"/>
            </a:lnSpc>
            <a:spcBef>
              <a:spcPct val="0"/>
            </a:spcBef>
            <a:spcAft>
              <a:spcPct val="35000"/>
            </a:spcAft>
          </a:pPr>
          <a:r>
            <a:rPr lang="en-US" sz="4800" kern="1200" dirty="0" smtClean="0"/>
            <a:t>Object avoidance</a:t>
          </a:r>
          <a:endParaRPr lang="en-US" sz="4800" kern="1200" dirty="0"/>
        </a:p>
      </dsp:txBody>
      <dsp:txXfrm>
        <a:off x="843546" y="1068123"/>
        <a:ext cx="3116307" cy="5019556"/>
      </dsp:txXfrm>
    </dsp:sp>
    <dsp:sp modelId="{327A7306-1280-DC44-B7DD-AE512BD51134}">
      <dsp:nvSpPr>
        <dsp:cNvPr id="0" name=""/>
        <dsp:cNvSpPr/>
      </dsp:nvSpPr>
      <dsp:spPr>
        <a:xfrm>
          <a:off x="4336321" y="1068123"/>
          <a:ext cx="4182963" cy="5019556"/>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7447" rIns="191135" bIns="0" numCol="1" spcCol="1270" anchor="t" anchorCtr="0">
          <a:noAutofit/>
        </a:bodyPr>
        <a:lstStyle/>
        <a:p>
          <a:pPr lvl="0" algn="r" defTabSz="1911350">
            <a:lnSpc>
              <a:spcPct val="90000"/>
            </a:lnSpc>
            <a:spcBef>
              <a:spcPct val="0"/>
            </a:spcBef>
            <a:spcAft>
              <a:spcPct val="35000"/>
            </a:spcAft>
          </a:pPr>
          <a:r>
            <a:rPr lang="en-US" sz="4300" kern="1200" dirty="0" smtClean="0"/>
            <a:t>2020-2025</a:t>
          </a:r>
          <a:endParaRPr lang="en-US" sz="4300" kern="1200" dirty="0"/>
        </a:p>
      </dsp:txBody>
      <dsp:txXfrm rot="16200000">
        <a:off x="2696599" y="2707845"/>
        <a:ext cx="4116036" cy="836592"/>
      </dsp:txXfrm>
    </dsp:sp>
    <dsp:sp modelId="{D7E8F598-0113-D04C-A746-7ABC39A28296}">
      <dsp:nvSpPr>
        <dsp:cNvPr id="0" name=""/>
        <dsp:cNvSpPr/>
      </dsp:nvSpPr>
      <dsp:spPr>
        <a:xfrm rot="5400000">
          <a:off x="3988334" y="5058257"/>
          <a:ext cx="737803" cy="62744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DEAD55-3F41-4045-A9B3-516B181C0DCA}">
      <dsp:nvSpPr>
        <dsp:cNvPr id="0" name=""/>
        <dsp:cNvSpPr/>
      </dsp:nvSpPr>
      <dsp:spPr>
        <a:xfrm>
          <a:off x="5172914" y="1068123"/>
          <a:ext cx="3116307" cy="50195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4592" rIns="0" bIns="0" numCol="1" spcCol="1270" anchor="t" anchorCtr="0">
          <a:noAutofit/>
        </a:bodyPr>
        <a:lstStyle/>
        <a:p>
          <a:pPr lvl="0" algn="l" defTabSz="2133600">
            <a:lnSpc>
              <a:spcPct val="90000"/>
            </a:lnSpc>
            <a:spcBef>
              <a:spcPct val="0"/>
            </a:spcBef>
            <a:spcAft>
              <a:spcPct val="35000"/>
            </a:spcAft>
          </a:pPr>
          <a:r>
            <a:rPr lang="en-US" sz="4800" kern="1200" dirty="0" smtClean="0"/>
            <a:t>Adv. Mobile data</a:t>
          </a:r>
        </a:p>
        <a:p>
          <a:pPr lvl="0" algn="l" defTabSz="2133600">
            <a:lnSpc>
              <a:spcPct val="90000"/>
            </a:lnSpc>
            <a:spcBef>
              <a:spcPct val="0"/>
            </a:spcBef>
            <a:spcAft>
              <a:spcPct val="35000"/>
            </a:spcAft>
          </a:pPr>
          <a:r>
            <a:rPr lang="en-US" sz="4800" kern="1200" dirty="0" smtClean="0"/>
            <a:t>Swarm Tech</a:t>
          </a:r>
        </a:p>
      </dsp:txBody>
      <dsp:txXfrm>
        <a:off x="5172914" y="1068123"/>
        <a:ext cx="3116307" cy="5019556"/>
      </dsp:txXfrm>
    </dsp:sp>
    <dsp:sp modelId="{27EFAC87-59B2-5C4F-BB76-DAD5FEE6487B}">
      <dsp:nvSpPr>
        <dsp:cNvPr id="0" name=""/>
        <dsp:cNvSpPr/>
      </dsp:nvSpPr>
      <dsp:spPr>
        <a:xfrm>
          <a:off x="8665688" y="1068123"/>
          <a:ext cx="4182963" cy="5019556"/>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7447" rIns="191135" bIns="0" numCol="1" spcCol="1270" anchor="t" anchorCtr="0">
          <a:noAutofit/>
        </a:bodyPr>
        <a:lstStyle/>
        <a:p>
          <a:pPr lvl="0" algn="r" defTabSz="1911350">
            <a:lnSpc>
              <a:spcPct val="90000"/>
            </a:lnSpc>
            <a:spcBef>
              <a:spcPct val="0"/>
            </a:spcBef>
            <a:spcAft>
              <a:spcPct val="35000"/>
            </a:spcAft>
          </a:pPr>
          <a:r>
            <a:rPr lang="en-US" sz="4300" kern="1200" dirty="0" smtClean="0"/>
            <a:t>2025-2035</a:t>
          </a:r>
        </a:p>
      </dsp:txBody>
      <dsp:txXfrm rot="16200000">
        <a:off x="7025967" y="2707845"/>
        <a:ext cx="4116036" cy="836592"/>
      </dsp:txXfrm>
    </dsp:sp>
    <dsp:sp modelId="{71790972-14EF-9F4C-B289-6D89354AEB7B}">
      <dsp:nvSpPr>
        <dsp:cNvPr id="0" name=""/>
        <dsp:cNvSpPr/>
      </dsp:nvSpPr>
      <dsp:spPr>
        <a:xfrm rot="5400000">
          <a:off x="8317701" y="5058257"/>
          <a:ext cx="737803" cy="62744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F49839-8FF0-A047-8A7C-D3EF1EB86D11}">
      <dsp:nvSpPr>
        <dsp:cNvPr id="0" name=""/>
        <dsp:cNvSpPr/>
      </dsp:nvSpPr>
      <dsp:spPr>
        <a:xfrm>
          <a:off x="9502281" y="1068123"/>
          <a:ext cx="3116307" cy="50195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4592" rIns="0" bIns="0" numCol="1" spcCol="1270" anchor="t" anchorCtr="0">
          <a:noAutofit/>
        </a:bodyPr>
        <a:lstStyle/>
        <a:p>
          <a:pPr lvl="0" algn="l" defTabSz="2133600">
            <a:lnSpc>
              <a:spcPct val="90000"/>
            </a:lnSpc>
            <a:spcBef>
              <a:spcPct val="0"/>
            </a:spcBef>
            <a:spcAft>
              <a:spcPct val="35000"/>
            </a:spcAft>
          </a:pPr>
          <a:r>
            <a:rPr lang="en-US" sz="4800" kern="1200" smtClean="0"/>
            <a:t>Highway system upgraded</a:t>
          </a:r>
        </a:p>
        <a:p>
          <a:pPr lvl="0" algn="l" defTabSz="2133600">
            <a:lnSpc>
              <a:spcPct val="90000"/>
            </a:lnSpc>
            <a:spcBef>
              <a:spcPct val="0"/>
            </a:spcBef>
            <a:spcAft>
              <a:spcPct val="35000"/>
            </a:spcAft>
          </a:pPr>
          <a:r>
            <a:rPr lang="en-US" sz="4800" kern="1200" smtClean="0"/>
            <a:t>Multitasking commute</a:t>
          </a:r>
          <a:endParaRPr lang="en-US" sz="4800" kern="1200"/>
        </a:p>
      </dsp:txBody>
      <dsp:txXfrm>
        <a:off x="9502281" y="1068123"/>
        <a:ext cx="3116307" cy="5019556"/>
      </dsp:txXfrm>
    </dsp:sp>
    <dsp:sp modelId="{8F4508D9-87BC-4D45-8558-AA936A08BAC8}">
      <dsp:nvSpPr>
        <dsp:cNvPr id="0" name=""/>
        <dsp:cNvSpPr/>
      </dsp:nvSpPr>
      <dsp:spPr>
        <a:xfrm>
          <a:off x="12995056" y="1068123"/>
          <a:ext cx="4182963" cy="5019556"/>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7447" rIns="191135" bIns="0" numCol="1" spcCol="1270" anchor="t" anchorCtr="0">
          <a:noAutofit/>
        </a:bodyPr>
        <a:lstStyle/>
        <a:p>
          <a:pPr lvl="0" algn="r" defTabSz="1911350">
            <a:lnSpc>
              <a:spcPct val="90000"/>
            </a:lnSpc>
            <a:spcBef>
              <a:spcPct val="0"/>
            </a:spcBef>
            <a:spcAft>
              <a:spcPct val="35000"/>
            </a:spcAft>
          </a:pPr>
          <a:r>
            <a:rPr lang="en-US" sz="4300" kern="1200" dirty="0" smtClean="0"/>
            <a:t>2040 and beyond</a:t>
          </a:r>
          <a:endParaRPr lang="en-US" sz="4300" kern="1200" dirty="0"/>
        </a:p>
      </dsp:txBody>
      <dsp:txXfrm rot="16200000">
        <a:off x="11355334" y="2707845"/>
        <a:ext cx="4116036" cy="836592"/>
      </dsp:txXfrm>
    </dsp:sp>
    <dsp:sp modelId="{C10DD5BA-289A-E947-8FF7-56416FA082E3}">
      <dsp:nvSpPr>
        <dsp:cNvPr id="0" name=""/>
        <dsp:cNvSpPr/>
      </dsp:nvSpPr>
      <dsp:spPr>
        <a:xfrm rot="5400000">
          <a:off x="12647069" y="5058257"/>
          <a:ext cx="737803" cy="62744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9817FF-E872-AD4A-870F-D7179EAE7D08}">
      <dsp:nvSpPr>
        <dsp:cNvPr id="0" name=""/>
        <dsp:cNvSpPr/>
      </dsp:nvSpPr>
      <dsp:spPr>
        <a:xfrm>
          <a:off x="13831648" y="1068123"/>
          <a:ext cx="3116307" cy="50195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4592" rIns="0" bIns="0" numCol="1" spcCol="1270" anchor="t" anchorCtr="0">
          <a:noAutofit/>
        </a:bodyPr>
        <a:lstStyle/>
        <a:p>
          <a:pPr lvl="0" algn="l" defTabSz="2133600">
            <a:lnSpc>
              <a:spcPct val="90000"/>
            </a:lnSpc>
            <a:spcBef>
              <a:spcPct val="0"/>
            </a:spcBef>
            <a:spcAft>
              <a:spcPct val="35000"/>
            </a:spcAft>
          </a:pPr>
          <a:r>
            <a:rPr lang="en-US" sz="4800" kern="1200" dirty="0" smtClean="0"/>
            <a:t>No one owns a car. You commute time.</a:t>
          </a:r>
          <a:endParaRPr lang="en-US" sz="4800" kern="1200" dirty="0"/>
        </a:p>
      </dsp:txBody>
      <dsp:txXfrm>
        <a:off x="13831648" y="1068123"/>
        <a:ext cx="3116307" cy="50195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Source Sans Pro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Source Sans Pro Light" charset="0"/>
              </a:defRPr>
            </a:lvl1pPr>
          </a:lstStyle>
          <a:p>
            <a:fld id="{EFC10EE1-B198-C942-8235-326C972CBB30}" type="datetimeFigureOut">
              <a:rPr lang="en-US" smtClean="0"/>
              <a:pPr/>
              <a:t>1/9/18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Source Sans Pro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Source Sans Pro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Source Sans Pro Light" charset="0"/>
        <a:ea typeface="+mn-ea"/>
        <a:cs typeface="+mn-cs"/>
      </a:defRPr>
    </a:lvl1pPr>
    <a:lvl2pPr marL="914217" algn="l" defTabSz="914217" rtl="0" eaLnBrk="1" latinLnBrk="0" hangingPunct="1">
      <a:defRPr sz="2400" b="0" i="0" kern="1200">
        <a:solidFill>
          <a:schemeClr val="tx1"/>
        </a:solidFill>
        <a:latin typeface="Source Sans Pro Light" charset="0"/>
        <a:ea typeface="+mn-ea"/>
        <a:cs typeface="+mn-cs"/>
      </a:defRPr>
    </a:lvl2pPr>
    <a:lvl3pPr marL="1828434" algn="l" defTabSz="914217" rtl="0" eaLnBrk="1" latinLnBrk="0" hangingPunct="1">
      <a:defRPr sz="2400" b="0" i="0" kern="1200">
        <a:solidFill>
          <a:schemeClr val="tx1"/>
        </a:solidFill>
        <a:latin typeface="Source Sans Pro Light" charset="0"/>
        <a:ea typeface="+mn-ea"/>
        <a:cs typeface="+mn-cs"/>
      </a:defRPr>
    </a:lvl3pPr>
    <a:lvl4pPr marL="2742651" algn="l" defTabSz="914217" rtl="0" eaLnBrk="1" latinLnBrk="0" hangingPunct="1">
      <a:defRPr sz="2400" b="0" i="0" kern="1200">
        <a:solidFill>
          <a:schemeClr val="tx1"/>
        </a:solidFill>
        <a:latin typeface="Source Sans Pro Light" charset="0"/>
        <a:ea typeface="+mn-ea"/>
        <a:cs typeface="+mn-cs"/>
      </a:defRPr>
    </a:lvl4pPr>
    <a:lvl5pPr marL="3656868" algn="l" defTabSz="914217" rtl="0" eaLnBrk="1" latinLnBrk="0" hangingPunct="1">
      <a:defRPr sz="2400" b="0" i="0" kern="1200">
        <a:solidFill>
          <a:schemeClr val="tx1"/>
        </a:solidFill>
        <a:latin typeface="Source Sans Pro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50 years ago, My Grandmother was told, you will be able to cook dinner in 3 minutes. No more slaving in the kitchen cooking, just put the food in the box, press the button and out comes a delicious, hot meal.</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263084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And in chapel hill last week I paid $15 to sit in a leather chair and smile, laugh and feel stress as Hugh Jackman sang a story to me in a musical that was unique in presentation and narrative.</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0822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Tchaikovsky was an unknown composer when he went to see the ballet. The dancing was amazing but he felt the music was weak. And he had an idea. What if he combined the crafts. Combined the two crafts and used the visual medium of ballet, combined with the emotion of strong narrative musical score to tell a story. </a:t>
            </a:r>
          </a:p>
          <a:p>
            <a:endParaRPr lang="en-US" sz="2400" b="0" i="0" kern="1200" dirty="0" smtClean="0">
              <a:solidFill>
                <a:schemeClr val="tx1"/>
              </a:solidFill>
              <a:effectLst/>
              <a:latin typeface="Source Sans Pro Light" charset="0"/>
              <a:ea typeface="+mn-ea"/>
              <a:cs typeface="+mn-cs"/>
            </a:endParaRPr>
          </a:p>
          <a:p>
            <a:r>
              <a:rPr lang="en-US" sz="2400" b="0" i="0" kern="1200" dirty="0" smtClean="0">
                <a:solidFill>
                  <a:schemeClr val="tx1"/>
                </a:solidFill>
                <a:effectLst/>
                <a:latin typeface="Source Sans Pro Light" charset="0"/>
                <a:ea typeface="+mn-ea"/>
                <a:cs typeface="+mn-cs"/>
              </a:rPr>
              <a:t>Think about that for a moment. In the mid 1800’s we had audio and visual for thousands of people in a theater in Moscow. </a:t>
            </a:r>
          </a:p>
          <a:p>
            <a:endParaRPr lang="en-US" sz="2400" b="0" i="0" kern="1200" dirty="0" smtClean="0">
              <a:solidFill>
                <a:schemeClr val="tx1"/>
              </a:solidFill>
              <a:effectLst/>
              <a:latin typeface="Source Sans Pro Light" charset="0"/>
              <a:ea typeface="+mn-ea"/>
              <a:cs typeface="+mn-cs"/>
            </a:endParaRPr>
          </a:p>
          <a:p>
            <a:pPr marL="0" marR="0" indent="0" algn="l" defTabSz="914217" rtl="0" eaLnBrk="1" fontAlgn="auto" latinLnBrk="0" hangingPunct="1">
              <a:lnSpc>
                <a:spcPct val="100000"/>
              </a:lnSpc>
              <a:spcBef>
                <a:spcPts val="0"/>
              </a:spcBef>
              <a:spcAft>
                <a:spcPts val="0"/>
              </a:spcAft>
              <a:buClrTx/>
              <a:buSzTx/>
              <a:buFontTx/>
              <a:buNone/>
              <a:tabLst/>
              <a:defRPr/>
            </a:pPr>
            <a:r>
              <a:rPr lang="en-US" sz="2400" b="0" i="0" kern="1200" dirty="0" smtClean="0">
                <a:solidFill>
                  <a:schemeClr val="tx1"/>
                </a:solidFill>
                <a:effectLst/>
                <a:latin typeface="Source Sans Pro Light" charset="0"/>
                <a:ea typeface="+mn-ea"/>
                <a:cs typeface="+mn-cs"/>
              </a:rPr>
              <a:t>Do you know the title of the first ballet Tchaikovsky wrote? </a:t>
            </a:r>
          </a:p>
          <a:p>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512057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Swan Lake. Do you know his second, The Nutcracker. </a:t>
            </a:r>
          </a:p>
          <a:p>
            <a:r>
              <a:rPr lang="en-US" sz="2400" b="0" i="0" kern="1200" dirty="0" smtClean="0">
                <a:solidFill>
                  <a:schemeClr val="tx1"/>
                </a:solidFill>
                <a:effectLst/>
                <a:latin typeface="Source Sans Pro Light" charset="0"/>
                <a:ea typeface="+mn-ea"/>
                <a:cs typeface="+mn-cs"/>
              </a:rPr>
              <a:t>He was a storyteller. But he was a media innovator. </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469633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That is what we will do in this class. We are going to see and understand the technologies that are coming and learn how to leverage them to tell stories in ways no one has before. I am going to teach you how to read the signals to predict technological trends and ignore the fads. To understand how human nature, culture and politics effect technology. I am going to teach you have to ideate and then implement those ideas. I am going to teach you how to figure stuff out. And most importantly, I am going to teach you to be fearless and to try things you have no idea how to accomplish.</a:t>
            </a:r>
          </a:p>
          <a:p>
            <a:r>
              <a:rPr lang="en-US" sz="2400" b="0" i="0" kern="1200" dirty="0" smtClean="0">
                <a:solidFill>
                  <a:schemeClr val="tx1"/>
                </a:solidFill>
                <a:effectLst/>
                <a:latin typeface="Source Sans Pro Light" charset="0"/>
                <a:ea typeface="+mn-ea"/>
                <a:cs typeface="+mn-cs"/>
              </a:rPr>
              <a:t> </a:t>
            </a:r>
          </a:p>
          <a:p>
            <a:r>
              <a:rPr lang="en-US" sz="2400" b="0" i="0" kern="1200" dirty="0" smtClean="0">
                <a:solidFill>
                  <a:schemeClr val="tx1"/>
                </a:solidFill>
                <a:effectLst/>
                <a:latin typeface="Source Sans Pro Light" charset="0"/>
                <a:ea typeface="+mn-ea"/>
                <a:cs typeface="+mn-cs"/>
              </a:rPr>
              <a:t>So, if you want to be Tchaikovsky of virtual reality or become the Steven Spielberg of the self-driving car then we in for an exciting semester.</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636098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And in chapel hill last week I paid $15 to sit in a leather chair and smile, laugh and feel stress as Hugh Jackman sang a story to me in a musical that was unique in presentation and narrative.</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164550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And in chapel hill last week I paid $15 to sit in a leather chair and smile, laugh and feel stress as Hugh Jackman sang a story to me in a musical that was unique in presentation and narrative.</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1697902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Homer in ancient script, Shakespeare in the Theater and Spielberg on the big screen. Each has evolved the craft to drive the emerging medium. A medium they helped create. Storytelling methods they invented, mastered and shared. </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567587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Innovative Company</a:t>
            </a:r>
          </a:p>
          <a:p>
            <a:r>
              <a:rPr lang="en-US" dirty="0" smtClean="0"/>
              <a:t>Rich</a:t>
            </a:r>
            <a:r>
              <a:rPr lang="en-US" baseline="0" dirty="0" smtClean="0"/>
              <a:t> on capital</a:t>
            </a:r>
          </a:p>
          <a:p>
            <a:r>
              <a:rPr lang="en-US" baseline="0" dirty="0" smtClean="0"/>
              <a:t>Innovating now</a:t>
            </a:r>
          </a:p>
          <a:p>
            <a:r>
              <a:rPr lang="en-US" baseline="0" dirty="0" smtClean="0"/>
              <a:t>Consumer engaged</a:t>
            </a:r>
          </a:p>
          <a:p>
            <a:endParaRPr lang="en-US" baseline="0" dirty="0" smtClean="0"/>
          </a:p>
        </p:txBody>
      </p:sp>
      <p:sp>
        <p:nvSpPr>
          <p:cNvPr id="4" name="Slide Number Placeholder 3"/>
          <p:cNvSpPr>
            <a:spLocks noGrp="1"/>
          </p:cNvSpPr>
          <p:nvPr>
            <p:ph type="sldNum" sz="quarter" idx="10"/>
          </p:nvPr>
        </p:nvSpPr>
        <p:spPr/>
        <p:txBody>
          <a:bodyPr/>
          <a:lstStyle/>
          <a:p>
            <a:fld id="{D3840BC0-7BEA-F345-9B43-E0B31170ECAC}" type="slidenum">
              <a:rPr lang="en-US" smtClean="0"/>
              <a:t>27</a:t>
            </a:fld>
            <a:endParaRPr lang="en-US"/>
          </a:p>
        </p:txBody>
      </p:sp>
    </p:spTree>
    <p:extLst>
      <p:ext uri="{BB962C8B-B14F-4D97-AF65-F5344CB8AC3E}">
        <p14:creationId xmlns:p14="http://schemas.microsoft.com/office/powerpoint/2010/main" val="1223525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People have dreamed of electric cars, self-driving cars and even flying cars. We dream of diets with no calories, wars with no death and life without pain. </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55</a:t>
            </a:fld>
            <a:endParaRPr lang="en-US" dirty="0"/>
          </a:p>
        </p:txBody>
      </p:sp>
    </p:spTree>
    <p:extLst>
      <p:ext uri="{BB962C8B-B14F-4D97-AF65-F5344CB8AC3E}">
        <p14:creationId xmlns:p14="http://schemas.microsoft.com/office/powerpoint/2010/main" val="1248258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56</a:t>
            </a:fld>
            <a:endParaRPr lang="en-US" dirty="0"/>
          </a:p>
        </p:txBody>
      </p:sp>
    </p:spTree>
    <p:extLst>
      <p:ext uri="{BB962C8B-B14F-4D97-AF65-F5344CB8AC3E}">
        <p14:creationId xmlns:p14="http://schemas.microsoft.com/office/powerpoint/2010/main" val="42566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The greatest discovery since Fire.</a:t>
            </a:r>
          </a:p>
          <a:p>
            <a:r>
              <a:rPr lang="en-US" sz="2400" b="0" i="0" kern="1200" dirty="0" smtClean="0">
                <a:solidFill>
                  <a:schemeClr val="tx1"/>
                </a:solidFill>
                <a:effectLst/>
                <a:latin typeface="Source Sans Pro Light" charset="0"/>
                <a:ea typeface="+mn-ea"/>
                <a:cs typeface="+mn-cs"/>
              </a:rPr>
              <a:t>Did that prediction come true?</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528049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People have dreamed of electric cars, self-driving cars and even flying cars. We dream of diets with no calories, wars with no death and life without pain. </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52687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They say robots will take our jobs, Ai with become self-aware and take over the world and the machine will become our master. </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688904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Elon Musk The Great is going to take us to space as Tourists in a Tesla Rocket Train, we will colonize Mars and take journeys across the galaxy using renewable energy. </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89056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But why do we still have to brush our teeth? I mean Chemists have crated scotch guard for furniture, bullet-proof fabric and glue that will seal the cockpit at 500 miles per hours at 30,000 feet but we can’t make something so I don’t have to tell my boys to brush their teeth every night.</a:t>
            </a:r>
          </a:p>
          <a:p>
            <a:r>
              <a:rPr lang="en-US" sz="2400" b="0" i="0" kern="1200" dirty="0" smtClean="0">
                <a:solidFill>
                  <a:schemeClr val="tx1"/>
                </a:solidFill>
                <a:effectLst/>
                <a:latin typeface="Source Sans Pro Light" charset="0"/>
                <a:ea typeface="+mn-ea"/>
                <a:cs typeface="+mn-cs"/>
              </a:rPr>
              <a:t> </a:t>
            </a:r>
          </a:p>
          <a:p>
            <a:r>
              <a:rPr lang="en-US" sz="2400" b="0" i="0" kern="1200" dirty="0" smtClean="0">
                <a:solidFill>
                  <a:schemeClr val="tx1"/>
                </a:solidFill>
                <a:effectLst/>
                <a:latin typeface="Source Sans Pro Light" charset="0"/>
                <a:ea typeface="+mn-ea"/>
                <a:cs typeface="+mn-cs"/>
              </a:rPr>
              <a:t>Just asking…</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02398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We have all these new realities, Virtual Reality, Augmented Reality and Mixed Reality. We have self-driving cars and artificially intelligent dots that sit on our table. </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711138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But humans have been experiencing alternate realties for centuries through Story. Even before men scratched stories on caves they told and heard stories as they worked in the garden. Narrative story has been told and shared since human creation and we tell each other stories every day, always advancing the medium.</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180421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smtClean="0">
                <a:solidFill>
                  <a:schemeClr val="tx1"/>
                </a:solidFill>
                <a:effectLst/>
                <a:latin typeface="Source Sans Pro Light" charset="0"/>
                <a:ea typeface="+mn-ea"/>
                <a:cs typeface="+mn-cs"/>
              </a:rPr>
              <a:t>On top of a Tibetan home, sitting the shadow of the </a:t>
            </a:r>
            <a:r>
              <a:rPr lang="en-US" sz="2400" b="0" i="0" kern="1200" dirty="0" err="1" smtClean="0">
                <a:solidFill>
                  <a:schemeClr val="tx1"/>
                </a:solidFill>
                <a:effectLst/>
                <a:latin typeface="Source Sans Pro Light" charset="0"/>
                <a:ea typeface="+mn-ea"/>
                <a:cs typeface="+mn-cs"/>
              </a:rPr>
              <a:t>himilays</a:t>
            </a:r>
            <a:r>
              <a:rPr lang="en-US" sz="2400" b="0" i="0" kern="1200" dirty="0" smtClean="0">
                <a:solidFill>
                  <a:schemeClr val="tx1"/>
                </a:solidFill>
                <a:effectLst/>
                <a:latin typeface="Source Sans Pro Light" charset="0"/>
                <a:ea typeface="+mn-ea"/>
                <a:cs typeface="+mn-cs"/>
              </a:rPr>
              <a:t> , I heard a 25 year old Tibetan father tell his family story after story. Stories that made them laugh, and stories that made them look at their feet in silence and ponder. </a:t>
            </a:r>
            <a:endParaRPr lang="en-US" sz="2400" b="0" i="0" kern="1200" dirty="0">
              <a:solidFill>
                <a:schemeClr val="tx1"/>
              </a:solidFill>
              <a:effectLst/>
              <a:latin typeface="Source Sans Pro Light" charset="0"/>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211492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ig Background with image">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0" y="0"/>
            <a:ext cx="24377650" cy="13716000"/>
          </a:xfrm>
          <a:effectLst/>
        </p:spPr>
        <p:txBody>
          <a:bodyPr>
            <a:normAutofit/>
          </a:bodyPr>
          <a:lstStyle>
            <a:lvl1pPr marL="0" indent="0">
              <a:buNone/>
              <a:defRPr sz="2801">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9419718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usiness Model">
    <p:spTree>
      <p:nvGrpSpPr>
        <p:cNvPr id="1" name=""/>
        <p:cNvGrpSpPr/>
        <p:nvPr/>
      </p:nvGrpSpPr>
      <p:grpSpPr>
        <a:xfrm>
          <a:off x="0" y="0"/>
          <a:ext cx="0" cy="0"/>
          <a:chOff x="0" y="0"/>
          <a:chExt cx="0" cy="0"/>
        </a:xfrm>
      </p:grpSpPr>
      <p:sp>
        <p:nvSpPr>
          <p:cNvPr id="17" name="Picture Placeholder 13"/>
          <p:cNvSpPr>
            <a:spLocks noGrp="1"/>
          </p:cNvSpPr>
          <p:nvPr>
            <p:ph type="pic" sz="quarter" idx="22"/>
          </p:nvPr>
        </p:nvSpPr>
        <p:spPr>
          <a:xfrm>
            <a:off x="1727124" y="3643756"/>
            <a:ext cx="20811893" cy="4973444"/>
          </a:xfrm>
          <a:effectLst/>
        </p:spPr>
        <p:txBody>
          <a:bodyPr>
            <a:normAutofit/>
          </a:bodyPr>
          <a:lstStyle>
            <a:lvl1pPr marL="0" indent="0">
              <a:buNone/>
              <a:defRPr sz="2801">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5874857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9678AD-966C-6642-9026-3C48B9AE267F}" type="datetimeFigureOut">
              <a:rPr lang="en-US" smtClean="0"/>
              <a:t>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DB7D1-E8E7-3846-9556-41BA0D65C04F}" type="slidenum">
              <a:rPr lang="en-US" smtClean="0"/>
              <a:t>‹#›</a:t>
            </a:fld>
            <a:endParaRPr lang="en-US"/>
          </a:p>
        </p:txBody>
      </p:sp>
    </p:spTree>
    <p:extLst>
      <p:ext uri="{BB962C8B-B14F-4D97-AF65-F5344CB8AC3E}">
        <p14:creationId xmlns:p14="http://schemas.microsoft.com/office/powerpoint/2010/main" val="681911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23087" y="1517904"/>
            <a:ext cx="18831735" cy="8083296"/>
          </a:xfrm>
        </p:spPr>
        <p:txBody>
          <a:bodyPr anchor="b">
            <a:normAutofit/>
          </a:bodyPr>
          <a:lstStyle>
            <a:lvl1pPr algn="l">
              <a:lnSpc>
                <a:spcPct val="85000"/>
              </a:lnSpc>
              <a:defRPr sz="14396"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523087" y="9601200"/>
            <a:ext cx="18831735" cy="3383280"/>
          </a:xfrm>
        </p:spPr>
        <p:txBody>
          <a:bodyPr>
            <a:normAutofit/>
          </a:bodyPr>
          <a:lstStyle>
            <a:lvl1pPr marL="0" indent="0" algn="l">
              <a:buNone/>
              <a:defRPr sz="4399" baseline="0">
                <a:solidFill>
                  <a:schemeClr val="tx1">
                    <a:lumMod val="75000"/>
                  </a:schemeClr>
                </a:solidFill>
              </a:defRPr>
            </a:lvl1pPr>
            <a:lvl2pPr marL="914171" indent="0" algn="ctr">
              <a:buNone/>
              <a:defRPr sz="4399"/>
            </a:lvl2pPr>
            <a:lvl3pPr marL="1828343" indent="0" algn="ctr">
              <a:buNone/>
              <a:defRPr sz="4399"/>
            </a:lvl3pPr>
            <a:lvl4pPr marL="2742514" indent="0" algn="ctr">
              <a:buNone/>
              <a:defRPr sz="3999"/>
            </a:lvl4pPr>
            <a:lvl5pPr marL="3656686" indent="0" algn="ctr">
              <a:buNone/>
              <a:defRPr sz="3999"/>
            </a:lvl5pPr>
            <a:lvl6pPr marL="4570857" indent="0" algn="ctr">
              <a:buNone/>
              <a:defRPr sz="3999"/>
            </a:lvl6pPr>
            <a:lvl7pPr marL="5485028" indent="0" algn="ctr">
              <a:buNone/>
              <a:defRPr sz="3999"/>
            </a:lvl7pPr>
            <a:lvl8pPr marL="6399200" indent="0" algn="ctr">
              <a:buNone/>
              <a:defRPr sz="3999"/>
            </a:lvl8pPr>
            <a:lvl9pPr marL="7313371" indent="0" algn="ctr">
              <a:buNone/>
              <a:defRPr sz="399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69678AD-966C-6642-9026-3C48B9AE267F}" type="datetimeFigureOut">
              <a:rPr lang="en-US" smtClean="0"/>
              <a:t>1/10/18</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14DB7D1-E8E7-3846-9556-41BA0D65C04F}" type="slidenum">
              <a:rPr lang="en-US" smtClean="0"/>
              <a:t>‹#›</a:t>
            </a:fld>
            <a:endParaRPr lang="en-US"/>
          </a:p>
        </p:txBody>
      </p:sp>
      <p:sp>
        <p:nvSpPr>
          <p:cNvPr id="7" name="Rectangle 6"/>
          <p:cNvSpPr/>
          <p:nvPr/>
        </p:nvSpPr>
        <p:spPr>
          <a:xfrm>
            <a:off x="0" y="0"/>
            <a:ext cx="91416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26314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2058" y="914401"/>
            <a:ext cx="6399133" cy="3200394"/>
          </a:xfrm>
        </p:spPr>
        <p:txBody>
          <a:bodyPr anchor="b">
            <a:normAutofit/>
          </a:bodyPr>
          <a:lstStyle>
            <a:lvl1pPr>
              <a:defRPr sz="6398" b="0" baseline="0"/>
            </a:lvl1pPr>
          </a:lstStyle>
          <a:p>
            <a:r>
              <a:rPr lang="en-US" smtClean="0"/>
              <a:t>Click to edit Master title style</a:t>
            </a:r>
            <a:endParaRPr lang="en-US" dirty="0"/>
          </a:p>
        </p:txBody>
      </p:sp>
      <p:sp>
        <p:nvSpPr>
          <p:cNvPr id="3" name="Content Placeholder 2"/>
          <p:cNvSpPr>
            <a:spLocks noGrp="1"/>
          </p:cNvSpPr>
          <p:nvPr>
            <p:ph idx="1"/>
          </p:nvPr>
        </p:nvSpPr>
        <p:spPr>
          <a:xfrm>
            <a:off x="9006188" y="1371600"/>
            <a:ext cx="12154966" cy="10972800"/>
          </a:xfrm>
        </p:spPr>
        <p:txBody>
          <a:bodyPr/>
          <a:lstStyle>
            <a:lvl1pPr>
              <a:defRPr sz="3999"/>
            </a:lvl1pPr>
            <a:lvl2pPr>
              <a:defRPr sz="3599"/>
            </a:lvl2pPr>
            <a:lvl3pPr>
              <a:defRPr sz="3199"/>
            </a:lvl3pPr>
            <a:lvl4pPr>
              <a:defRPr sz="2799"/>
            </a:lvl4pPr>
            <a:lvl5pPr>
              <a:defRPr sz="2799"/>
            </a:lvl5pPr>
            <a:lvl6pPr>
              <a:defRPr sz="2799"/>
            </a:lvl6pPr>
            <a:lvl7pPr>
              <a:defRPr sz="2799"/>
            </a:lvl7pPr>
            <a:lvl8pPr>
              <a:defRPr sz="2799"/>
            </a:lvl8pPr>
            <a:lvl9pPr>
              <a:defRPr sz="2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82058" y="4199469"/>
            <a:ext cx="6399133" cy="7620002"/>
          </a:xfrm>
        </p:spPr>
        <p:txBody>
          <a:bodyPr>
            <a:normAutofit/>
          </a:bodyPr>
          <a:lstStyle>
            <a:lvl1pPr marL="0" indent="0">
              <a:lnSpc>
                <a:spcPct val="114000"/>
              </a:lnSpc>
              <a:spcBef>
                <a:spcPts val="1600"/>
              </a:spcBef>
              <a:buNone/>
              <a:defRPr sz="2599"/>
            </a:lvl1pPr>
            <a:lvl2pPr marL="914171" indent="0">
              <a:buNone/>
              <a:defRPr sz="2399"/>
            </a:lvl2pPr>
            <a:lvl3pPr marL="1828343" indent="0">
              <a:buNone/>
              <a:defRPr sz="2000"/>
            </a:lvl3pPr>
            <a:lvl4pPr marL="2742514" indent="0">
              <a:buNone/>
              <a:defRPr sz="1800"/>
            </a:lvl4pPr>
            <a:lvl5pPr marL="3656686" indent="0">
              <a:buNone/>
              <a:defRPr sz="1800"/>
            </a:lvl5pPr>
            <a:lvl6pPr marL="4570857" indent="0">
              <a:buNone/>
              <a:defRPr sz="1800"/>
            </a:lvl6pPr>
            <a:lvl7pPr marL="5485028" indent="0">
              <a:buNone/>
              <a:defRPr sz="1800"/>
            </a:lvl7pPr>
            <a:lvl8pPr marL="6399200" indent="0">
              <a:buNone/>
              <a:defRPr sz="1800"/>
            </a:lvl8pPr>
            <a:lvl9pPr marL="7313371"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678AD-966C-6642-9026-3C48B9AE267F}"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DB7D1-E8E7-3846-9556-41BA0D65C04F}" type="slidenum">
              <a:rPr lang="en-US" smtClean="0"/>
              <a:t>‹#›</a:t>
            </a:fld>
            <a:endParaRPr lang="en-US"/>
          </a:p>
        </p:txBody>
      </p:sp>
    </p:spTree>
    <p:extLst>
      <p:ext uri="{BB962C8B-B14F-4D97-AF65-F5344CB8AC3E}">
        <p14:creationId xmlns:p14="http://schemas.microsoft.com/office/powerpoint/2010/main" val="91387736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Picture Placeholder 13"/>
          <p:cNvSpPr>
            <a:spLocks noGrp="1"/>
          </p:cNvSpPr>
          <p:nvPr>
            <p:ph type="pic" sz="quarter" idx="22"/>
          </p:nvPr>
        </p:nvSpPr>
        <p:spPr>
          <a:xfrm>
            <a:off x="0" y="3969834"/>
            <a:ext cx="24377650" cy="6936059"/>
          </a:xfrm>
          <a:effectLst/>
        </p:spPr>
        <p:txBody>
          <a:bodyPr>
            <a:normAutofit/>
          </a:bodyPr>
          <a:lstStyle>
            <a:lvl1pPr marL="0" indent="0">
              <a:buNone/>
              <a:defRPr sz="2801">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507656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Organization">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17944055" y="5276110"/>
            <a:ext cx="2539497" cy="2537886"/>
          </a:xfrm>
          <a:prstGeom prst="ellipse">
            <a:avLst/>
          </a:prstGeom>
          <a:effectLst/>
        </p:spPr>
        <p:txBody>
          <a:bodyPr>
            <a:normAutofit/>
          </a:bodyPr>
          <a:lstStyle>
            <a:lvl1pPr marL="0" indent="0">
              <a:buNone/>
              <a:defRPr sz="2299">
                <a:ln>
                  <a:noFill/>
                </a:ln>
                <a:solidFill>
                  <a:schemeClr val="bg1">
                    <a:lumMod val="85000"/>
                  </a:schemeClr>
                </a:solidFill>
                <a:latin typeface="Lato" charset="0"/>
                <a:ea typeface="Lato" charset="0"/>
                <a:cs typeface="Lato" charset="0"/>
              </a:defRPr>
            </a:lvl1pPr>
          </a:lstStyle>
          <a:p>
            <a:endParaRPr lang="en-US" dirty="0"/>
          </a:p>
        </p:txBody>
      </p:sp>
      <p:sp>
        <p:nvSpPr>
          <p:cNvPr id="15" name="Picture Placeholder 13"/>
          <p:cNvSpPr>
            <a:spLocks noGrp="1"/>
          </p:cNvSpPr>
          <p:nvPr>
            <p:ph type="pic" sz="quarter" idx="14"/>
          </p:nvPr>
        </p:nvSpPr>
        <p:spPr>
          <a:xfrm>
            <a:off x="12711274" y="1069071"/>
            <a:ext cx="2539497" cy="2537886"/>
          </a:xfrm>
          <a:prstGeom prst="ellipse">
            <a:avLst/>
          </a:prstGeom>
          <a:effectLst/>
        </p:spPr>
        <p:txBody>
          <a:bodyPr>
            <a:normAutofit/>
          </a:bodyPr>
          <a:lstStyle>
            <a:lvl1pPr marL="0" indent="0">
              <a:buNone/>
              <a:defRPr sz="2299">
                <a:ln>
                  <a:noFill/>
                </a:ln>
                <a:solidFill>
                  <a:schemeClr val="bg1">
                    <a:lumMod val="85000"/>
                  </a:schemeClr>
                </a:solidFill>
                <a:latin typeface="Lato" charset="0"/>
                <a:ea typeface="Lato" charset="0"/>
                <a:cs typeface="Lato" charset="0"/>
              </a:defRPr>
            </a:lvl1pPr>
          </a:lstStyle>
          <a:p>
            <a:endParaRPr lang="en-US" dirty="0"/>
          </a:p>
        </p:txBody>
      </p:sp>
      <p:sp>
        <p:nvSpPr>
          <p:cNvPr id="16" name="Picture Placeholder 13"/>
          <p:cNvSpPr>
            <a:spLocks noGrp="1"/>
          </p:cNvSpPr>
          <p:nvPr>
            <p:ph type="pic" sz="quarter" idx="15"/>
          </p:nvPr>
        </p:nvSpPr>
        <p:spPr>
          <a:xfrm>
            <a:off x="7475272" y="5276110"/>
            <a:ext cx="2539497" cy="2537886"/>
          </a:xfrm>
          <a:prstGeom prst="ellipse">
            <a:avLst/>
          </a:prstGeom>
          <a:effectLst/>
        </p:spPr>
        <p:txBody>
          <a:bodyPr>
            <a:normAutofit/>
          </a:bodyPr>
          <a:lstStyle>
            <a:lvl1pPr marL="0" indent="0">
              <a:buNone/>
              <a:defRPr sz="2299">
                <a:ln>
                  <a:noFill/>
                </a:ln>
                <a:solidFill>
                  <a:schemeClr val="bg1">
                    <a:lumMod val="85000"/>
                  </a:schemeClr>
                </a:solidFill>
                <a:latin typeface="Lato" charset="0"/>
                <a:ea typeface="Lato" charset="0"/>
                <a:cs typeface="Lato" charset="0"/>
              </a:defRPr>
            </a:lvl1pPr>
          </a:lstStyle>
          <a:p>
            <a:endParaRPr lang="en-US" dirty="0"/>
          </a:p>
        </p:txBody>
      </p:sp>
      <p:sp>
        <p:nvSpPr>
          <p:cNvPr id="17" name="Picture Placeholder 13"/>
          <p:cNvSpPr>
            <a:spLocks noGrp="1"/>
          </p:cNvSpPr>
          <p:nvPr>
            <p:ph type="pic" sz="quarter" idx="16"/>
          </p:nvPr>
        </p:nvSpPr>
        <p:spPr>
          <a:xfrm>
            <a:off x="10964866" y="9527832"/>
            <a:ext cx="2539497" cy="2537886"/>
          </a:xfrm>
          <a:prstGeom prst="ellipse">
            <a:avLst/>
          </a:prstGeom>
          <a:effectLst/>
        </p:spPr>
        <p:txBody>
          <a:bodyPr>
            <a:normAutofit/>
          </a:bodyPr>
          <a:lstStyle>
            <a:lvl1pPr marL="0" indent="0">
              <a:buNone/>
              <a:defRPr sz="2299">
                <a:ln>
                  <a:noFill/>
                </a:ln>
                <a:solidFill>
                  <a:schemeClr val="bg1">
                    <a:lumMod val="85000"/>
                  </a:schemeClr>
                </a:solidFill>
                <a:latin typeface="Lato" charset="0"/>
                <a:ea typeface="Lato" charset="0"/>
                <a:cs typeface="Lato" charset="0"/>
              </a:defRPr>
            </a:lvl1pPr>
          </a:lstStyle>
          <a:p>
            <a:endParaRPr lang="en-US" dirty="0"/>
          </a:p>
        </p:txBody>
      </p:sp>
      <p:sp>
        <p:nvSpPr>
          <p:cNvPr id="18" name="Picture Placeholder 13"/>
          <p:cNvSpPr>
            <a:spLocks noGrp="1"/>
          </p:cNvSpPr>
          <p:nvPr>
            <p:ph type="pic" sz="quarter" idx="17"/>
          </p:nvPr>
        </p:nvSpPr>
        <p:spPr>
          <a:xfrm>
            <a:off x="17944053" y="9527832"/>
            <a:ext cx="2539497" cy="2537886"/>
          </a:xfrm>
          <a:prstGeom prst="ellipse">
            <a:avLst/>
          </a:prstGeom>
          <a:effectLst/>
        </p:spPr>
        <p:txBody>
          <a:bodyPr>
            <a:normAutofit/>
          </a:bodyPr>
          <a:lstStyle>
            <a:lvl1pPr marL="0" indent="0">
              <a:buNone/>
              <a:defRPr sz="2299">
                <a:ln>
                  <a:noFill/>
                </a:ln>
                <a:solidFill>
                  <a:schemeClr val="bg1">
                    <a:lumMod val="85000"/>
                  </a:schemeClr>
                </a:solidFill>
                <a:latin typeface="Lato" charset="0"/>
                <a:ea typeface="Lato" charset="0"/>
                <a:cs typeface="Lato" charset="0"/>
              </a:defRPr>
            </a:lvl1pPr>
          </a:lstStyle>
          <a:p>
            <a:endParaRPr lang="en-US" dirty="0"/>
          </a:p>
        </p:txBody>
      </p:sp>
      <p:sp>
        <p:nvSpPr>
          <p:cNvPr id="19" name="Picture Placeholder 13"/>
          <p:cNvSpPr>
            <a:spLocks noGrp="1"/>
          </p:cNvSpPr>
          <p:nvPr>
            <p:ph type="pic" sz="quarter" idx="18"/>
          </p:nvPr>
        </p:nvSpPr>
        <p:spPr>
          <a:xfrm>
            <a:off x="3987290" y="9527832"/>
            <a:ext cx="2539497" cy="2537886"/>
          </a:xfrm>
          <a:prstGeom prst="ellipse">
            <a:avLst/>
          </a:prstGeom>
          <a:effectLst/>
        </p:spPr>
        <p:txBody>
          <a:bodyPr>
            <a:normAutofit/>
          </a:bodyPr>
          <a:lstStyle>
            <a:lvl1pPr marL="0" indent="0">
              <a:buNone/>
              <a:defRPr sz="2299">
                <a:ln>
                  <a:noFill/>
                </a:ln>
                <a:solidFill>
                  <a:schemeClr val="bg1">
                    <a:lumMod val="85000"/>
                  </a:schemeClr>
                </a:solidFill>
                <a:latin typeface="Lato" charset="0"/>
                <a:ea typeface="Lato" charset="0"/>
                <a:cs typeface="Lato" charset="0"/>
              </a:defRPr>
            </a:lvl1pPr>
          </a:lstStyle>
          <a:p>
            <a:endParaRPr lang="en-US" dirty="0"/>
          </a:p>
        </p:txBody>
      </p:sp>
    </p:spTree>
    <p:extLst>
      <p:ext uri="{BB962C8B-B14F-4D97-AF65-F5344CB8AC3E}">
        <p14:creationId xmlns:p14="http://schemas.microsoft.com/office/powerpoint/2010/main" val="155049405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et_theceo">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2306983" y="4722122"/>
            <a:ext cx="4665817" cy="4665817"/>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8066310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7957595" y="4523250"/>
            <a:ext cx="3461552" cy="3750596"/>
          </a:xfrm>
          <a:effectLst/>
        </p:spPr>
        <p:txBody>
          <a:bodyPr>
            <a:normAutofit/>
          </a:bodyPr>
          <a:lstStyle>
            <a:lvl1pPr marL="0" indent="0">
              <a:buNone/>
              <a:defRPr sz="2399">
                <a:ln>
                  <a:noFill/>
                </a:ln>
                <a:solidFill>
                  <a:schemeClr val="bg1">
                    <a:lumMod val="85000"/>
                  </a:schemeClr>
                </a:solidFill>
              </a:defRPr>
            </a:lvl1pPr>
          </a:lstStyle>
          <a:p>
            <a:endParaRPr lang="en-US" dirty="0"/>
          </a:p>
        </p:txBody>
      </p:sp>
      <p:sp>
        <p:nvSpPr>
          <p:cNvPr id="13" name="Picture Placeholder 13"/>
          <p:cNvSpPr>
            <a:spLocks noGrp="1"/>
          </p:cNvSpPr>
          <p:nvPr>
            <p:ph type="pic" sz="quarter" idx="14"/>
          </p:nvPr>
        </p:nvSpPr>
        <p:spPr>
          <a:xfrm>
            <a:off x="13038901" y="4523250"/>
            <a:ext cx="3461552" cy="3750596"/>
          </a:xfrm>
          <a:effectLst/>
        </p:spPr>
        <p:txBody>
          <a:bodyPr>
            <a:normAutofit/>
          </a:bodyPr>
          <a:lstStyle>
            <a:lvl1pPr marL="0" indent="0">
              <a:buNone/>
              <a:defRPr sz="2399">
                <a:ln>
                  <a:noFill/>
                </a:ln>
                <a:solidFill>
                  <a:schemeClr val="bg1">
                    <a:lumMod val="85000"/>
                  </a:schemeClr>
                </a:solidFill>
              </a:defRPr>
            </a:lvl1pPr>
          </a:lstStyle>
          <a:p>
            <a:endParaRPr lang="en-US" dirty="0"/>
          </a:p>
        </p:txBody>
      </p:sp>
      <p:sp>
        <p:nvSpPr>
          <p:cNvPr id="14" name="Picture Placeholder 13"/>
          <p:cNvSpPr>
            <a:spLocks noGrp="1"/>
          </p:cNvSpPr>
          <p:nvPr>
            <p:ph type="pic" sz="quarter" idx="15"/>
          </p:nvPr>
        </p:nvSpPr>
        <p:spPr>
          <a:xfrm>
            <a:off x="18252671" y="4523250"/>
            <a:ext cx="3461552" cy="3750596"/>
          </a:xfrm>
          <a:effectLst/>
        </p:spPr>
        <p:txBody>
          <a:bodyPr>
            <a:normAutofit/>
          </a:bodyPr>
          <a:lstStyle>
            <a:lvl1pPr marL="0" indent="0">
              <a:buNone/>
              <a:defRPr sz="2399">
                <a:ln>
                  <a:noFill/>
                </a:ln>
                <a:solidFill>
                  <a:schemeClr val="bg1">
                    <a:lumMod val="85000"/>
                  </a:schemeClr>
                </a:solidFill>
              </a:defRPr>
            </a:lvl1pPr>
          </a:lstStyle>
          <a:p>
            <a:endParaRPr lang="en-US" dirty="0"/>
          </a:p>
        </p:txBody>
      </p:sp>
      <p:sp>
        <p:nvSpPr>
          <p:cNvPr id="15" name="Picture Placeholder 13"/>
          <p:cNvSpPr>
            <a:spLocks noGrp="1"/>
          </p:cNvSpPr>
          <p:nvPr>
            <p:ph type="pic" sz="quarter" idx="16"/>
          </p:nvPr>
        </p:nvSpPr>
        <p:spPr>
          <a:xfrm>
            <a:off x="2743826" y="4523250"/>
            <a:ext cx="3461552" cy="3750596"/>
          </a:xfrm>
          <a:effectLst/>
        </p:spPr>
        <p:txBody>
          <a:bodyPr>
            <a:normAutofit/>
          </a:bodyPr>
          <a:lstStyle>
            <a:lvl1pPr marL="0" indent="0">
              <a:buNone/>
              <a:defRPr sz="2399">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08356027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Pad_features">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9846195" y="4469586"/>
            <a:ext cx="4739600" cy="6324794"/>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3820203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ortfolio-3">
    <p:spTree>
      <p:nvGrpSpPr>
        <p:cNvPr id="1" name=""/>
        <p:cNvGrpSpPr/>
        <p:nvPr/>
      </p:nvGrpSpPr>
      <p:grpSpPr>
        <a:xfrm>
          <a:off x="0" y="0"/>
          <a:ext cx="0" cy="0"/>
          <a:chOff x="0" y="0"/>
          <a:chExt cx="0" cy="0"/>
        </a:xfrm>
      </p:grpSpPr>
      <p:sp>
        <p:nvSpPr>
          <p:cNvPr id="11" name="Picture Placeholder 13"/>
          <p:cNvSpPr>
            <a:spLocks noGrp="1"/>
          </p:cNvSpPr>
          <p:nvPr>
            <p:ph type="pic" sz="quarter" idx="11"/>
          </p:nvPr>
        </p:nvSpPr>
        <p:spPr>
          <a:xfrm>
            <a:off x="16829522" y="3204292"/>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12" name="Picture Placeholder 13"/>
          <p:cNvSpPr>
            <a:spLocks noGrp="1"/>
          </p:cNvSpPr>
          <p:nvPr>
            <p:ph type="pic" sz="quarter" idx="12"/>
          </p:nvPr>
        </p:nvSpPr>
        <p:spPr>
          <a:xfrm>
            <a:off x="12211127" y="7832165"/>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13" name="Picture Placeholder 13"/>
          <p:cNvSpPr>
            <a:spLocks noGrp="1"/>
          </p:cNvSpPr>
          <p:nvPr>
            <p:ph type="pic" sz="quarter" idx="13"/>
          </p:nvPr>
        </p:nvSpPr>
        <p:spPr>
          <a:xfrm>
            <a:off x="7586762" y="3204292"/>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15" name="Picture Placeholder 13"/>
          <p:cNvSpPr>
            <a:spLocks noGrp="1"/>
          </p:cNvSpPr>
          <p:nvPr>
            <p:ph type="pic" sz="quarter" idx="14"/>
          </p:nvPr>
        </p:nvSpPr>
        <p:spPr>
          <a:xfrm>
            <a:off x="2954534" y="7832165"/>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6" name="Picture Placeholder 13"/>
          <p:cNvSpPr>
            <a:spLocks noGrp="1"/>
          </p:cNvSpPr>
          <p:nvPr>
            <p:ph type="pic" sz="quarter" idx="15"/>
          </p:nvPr>
        </p:nvSpPr>
        <p:spPr>
          <a:xfrm>
            <a:off x="16829522" y="7832165"/>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7" name="Picture Placeholder 13"/>
          <p:cNvSpPr>
            <a:spLocks noGrp="1"/>
          </p:cNvSpPr>
          <p:nvPr>
            <p:ph type="pic" sz="quarter" idx="16"/>
          </p:nvPr>
        </p:nvSpPr>
        <p:spPr>
          <a:xfrm>
            <a:off x="7586762" y="7832165"/>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8" name="Picture Placeholder 13"/>
          <p:cNvSpPr>
            <a:spLocks noGrp="1"/>
          </p:cNvSpPr>
          <p:nvPr>
            <p:ph type="pic" sz="quarter" idx="17"/>
          </p:nvPr>
        </p:nvSpPr>
        <p:spPr>
          <a:xfrm>
            <a:off x="12211127" y="3204292"/>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9" name="Picture Placeholder 13"/>
          <p:cNvSpPr>
            <a:spLocks noGrp="1"/>
          </p:cNvSpPr>
          <p:nvPr>
            <p:ph type="pic" sz="quarter" idx="18"/>
          </p:nvPr>
        </p:nvSpPr>
        <p:spPr>
          <a:xfrm>
            <a:off x="2954534" y="3204292"/>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Tree>
    <p:extLst>
      <p:ext uri="{BB962C8B-B14F-4D97-AF65-F5344CB8AC3E}">
        <p14:creationId xmlns:p14="http://schemas.microsoft.com/office/powerpoint/2010/main" val="174296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bile_devices">
    <p:spTree>
      <p:nvGrpSpPr>
        <p:cNvPr id="1" name=""/>
        <p:cNvGrpSpPr/>
        <p:nvPr/>
      </p:nvGrpSpPr>
      <p:grpSpPr>
        <a:xfrm>
          <a:off x="0" y="0"/>
          <a:ext cx="0" cy="0"/>
          <a:chOff x="0" y="0"/>
          <a:chExt cx="0" cy="0"/>
        </a:xfrm>
      </p:grpSpPr>
      <p:sp>
        <p:nvSpPr>
          <p:cNvPr id="10" name="Picture Placeholder 2"/>
          <p:cNvSpPr>
            <a:spLocks noGrp="1" noChangeAspect="1"/>
          </p:cNvSpPr>
          <p:nvPr>
            <p:ph type="pic" sz="quarter" idx="25"/>
          </p:nvPr>
        </p:nvSpPr>
        <p:spPr>
          <a:xfrm>
            <a:off x="10690549" y="3742461"/>
            <a:ext cx="3010509" cy="5334632"/>
          </a:xfrm>
        </p:spPr>
        <p:txBody>
          <a:bodyPr anchor="t">
            <a:normAutofit/>
          </a:bodyPr>
          <a:lstStyle>
            <a:lvl1pPr marL="0" indent="0" algn="ctr">
              <a:buNone/>
              <a:defRPr sz="2199">
                <a:latin typeface="Lato" charset="0"/>
                <a:ea typeface="Lato" charset="0"/>
                <a:cs typeface="Lato" charset="0"/>
              </a:defRPr>
            </a:lvl1pPr>
          </a:lstStyle>
          <a:p>
            <a:endParaRPr lang="id-ID" dirty="0"/>
          </a:p>
        </p:txBody>
      </p:sp>
      <p:sp>
        <p:nvSpPr>
          <p:cNvPr id="11" name="Picture Placeholder 2"/>
          <p:cNvSpPr>
            <a:spLocks noGrp="1" noChangeAspect="1"/>
          </p:cNvSpPr>
          <p:nvPr>
            <p:ph type="pic" sz="quarter" idx="26"/>
          </p:nvPr>
        </p:nvSpPr>
        <p:spPr>
          <a:xfrm>
            <a:off x="17048553" y="3742461"/>
            <a:ext cx="3010509" cy="5334632"/>
          </a:xfrm>
        </p:spPr>
        <p:txBody>
          <a:bodyPr anchor="t">
            <a:normAutofit/>
          </a:bodyPr>
          <a:lstStyle>
            <a:lvl1pPr marL="0" indent="0" algn="ctr">
              <a:buNone/>
              <a:defRPr sz="2199">
                <a:latin typeface="Lato" charset="0"/>
                <a:ea typeface="Lato" charset="0"/>
                <a:cs typeface="Lato" charset="0"/>
              </a:defRPr>
            </a:lvl1pPr>
          </a:lstStyle>
          <a:p>
            <a:endParaRPr lang="id-ID" dirty="0"/>
          </a:p>
        </p:txBody>
      </p:sp>
      <p:sp>
        <p:nvSpPr>
          <p:cNvPr id="12" name="Picture Placeholder 2"/>
          <p:cNvSpPr>
            <a:spLocks noGrp="1" noChangeAspect="1"/>
          </p:cNvSpPr>
          <p:nvPr>
            <p:ph type="pic" sz="quarter" idx="27"/>
          </p:nvPr>
        </p:nvSpPr>
        <p:spPr>
          <a:xfrm>
            <a:off x="4304692" y="3742461"/>
            <a:ext cx="3010509" cy="5334632"/>
          </a:xfrm>
        </p:spPr>
        <p:txBody>
          <a:bodyPr anchor="t">
            <a:normAutofit/>
          </a:bodyPr>
          <a:lstStyle>
            <a:lvl1pPr marL="0" indent="0" algn="ctr">
              <a:buNone/>
              <a:defRPr sz="2199">
                <a:latin typeface="Lato" charset="0"/>
                <a:ea typeface="Lato" charset="0"/>
                <a:cs typeface="Lato" charset="0"/>
              </a:defRPr>
            </a:lvl1pPr>
          </a:lstStyle>
          <a:p>
            <a:endParaRPr lang="id-ID" dirty="0"/>
          </a:p>
        </p:txBody>
      </p:sp>
    </p:spTree>
    <p:extLst>
      <p:ext uri="{BB962C8B-B14F-4D97-AF65-F5344CB8AC3E}">
        <p14:creationId xmlns:p14="http://schemas.microsoft.com/office/powerpoint/2010/main" val="2474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obile_devices">
    <p:spTree>
      <p:nvGrpSpPr>
        <p:cNvPr id="1" name=""/>
        <p:cNvGrpSpPr/>
        <p:nvPr/>
      </p:nvGrpSpPr>
      <p:grpSpPr>
        <a:xfrm>
          <a:off x="0" y="0"/>
          <a:ext cx="0" cy="0"/>
          <a:chOff x="0" y="0"/>
          <a:chExt cx="0" cy="0"/>
        </a:xfrm>
      </p:grpSpPr>
      <p:sp>
        <p:nvSpPr>
          <p:cNvPr id="7" name="Picture Placeholder 2"/>
          <p:cNvSpPr>
            <a:spLocks noGrp="1" noChangeAspect="1"/>
          </p:cNvSpPr>
          <p:nvPr>
            <p:ph type="pic" sz="quarter" idx="26"/>
          </p:nvPr>
        </p:nvSpPr>
        <p:spPr>
          <a:xfrm>
            <a:off x="12590551" y="4478441"/>
            <a:ext cx="3425086" cy="6069264"/>
          </a:xfrm>
        </p:spPr>
        <p:txBody>
          <a:bodyPr anchor="t">
            <a:normAutofit/>
          </a:bodyPr>
          <a:lstStyle>
            <a:lvl1pPr marL="0" indent="0" algn="ctr">
              <a:buNone/>
              <a:defRPr sz="2199">
                <a:latin typeface="Lato" charset="0"/>
                <a:ea typeface="Lato" charset="0"/>
                <a:cs typeface="Lato" charset="0"/>
              </a:defRPr>
            </a:lvl1pPr>
          </a:lstStyle>
          <a:p>
            <a:endParaRPr lang="id-ID" dirty="0"/>
          </a:p>
        </p:txBody>
      </p:sp>
      <p:sp>
        <p:nvSpPr>
          <p:cNvPr id="8" name="Picture Placeholder 2"/>
          <p:cNvSpPr>
            <a:spLocks noGrp="1" noChangeAspect="1"/>
          </p:cNvSpPr>
          <p:nvPr>
            <p:ph type="pic" sz="quarter" idx="27"/>
          </p:nvPr>
        </p:nvSpPr>
        <p:spPr>
          <a:xfrm>
            <a:off x="8328299" y="4478441"/>
            <a:ext cx="3425086" cy="6069264"/>
          </a:xfrm>
        </p:spPr>
        <p:txBody>
          <a:bodyPr anchor="t">
            <a:normAutofit/>
          </a:bodyPr>
          <a:lstStyle>
            <a:lvl1pPr marL="0" indent="0" algn="ctr">
              <a:buNone/>
              <a:defRPr sz="2199">
                <a:latin typeface="Lato" charset="0"/>
                <a:ea typeface="Lato" charset="0"/>
                <a:cs typeface="Lato" charset="0"/>
              </a:defRPr>
            </a:lvl1pPr>
          </a:lstStyle>
          <a:p>
            <a:endParaRPr lang="id-ID" dirty="0"/>
          </a:p>
        </p:txBody>
      </p:sp>
    </p:spTree>
    <p:extLst>
      <p:ext uri="{BB962C8B-B14F-4D97-AF65-F5344CB8AC3E}">
        <p14:creationId xmlns:p14="http://schemas.microsoft.com/office/powerpoint/2010/main" val="82755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5" y="730251"/>
            <a:ext cx="21025723" cy="265112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5965" y="3651250"/>
            <a:ext cx="21025723"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5965" y="12712701"/>
            <a:ext cx="5484971" cy="730250"/>
          </a:xfrm>
          <a:prstGeom prst="rect">
            <a:avLst/>
          </a:prstGeom>
        </p:spPr>
        <p:txBody>
          <a:bodyPr vert="horz" lIns="91440" tIns="45720" rIns="91440" bIns="45720" rtlCol="0" anchor="ctr"/>
          <a:lstStyle>
            <a:lvl1pPr algn="l">
              <a:defRPr sz="2399" b="0" i="0">
                <a:solidFill>
                  <a:schemeClr val="tx1">
                    <a:tint val="75000"/>
                  </a:schemeClr>
                </a:solidFill>
                <a:latin typeface="Source Sans Pro Regular" charset="0"/>
              </a:defRPr>
            </a:lvl1pPr>
          </a:lstStyle>
          <a:p>
            <a:endParaRPr lang="en-US" dirty="0"/>
          </a:p>
        </p:txBody>
      </p:sp>
      <p:sp>
        <p:nvSpPr>
          <p:cNvPr id="5" name="Footer Placeholder 4"/>
          <p:cNvSpPr>
            <a:spLocks noGrp="1"/>
          </p:cNvSpPr>
          <p:nvPr>
            <p:ph type="ftr" sz="quarter" idx="3"/>
          </p:nvPr>
        </p:nvSpPr>
        <p:spPr>
          <a:xfrm>
            <a:off x="8075098" y="12712701"/>
            <a:ext cx="8227457" cy="730250"/>
          </a:xfrm>
          <a:prstGeom prst="rect">
            <a:avLst/>
          </a:prstGeom>
        </p:spPr>
        <p:txBody>
          <a:bodyPr vert="horz" lIns="91440" tIns="45720" rIns="91440" bIns="45720" rtlCol="0" anchor="ctr"/>
          <a:lstStyle>
            <a:lvl1pPr algn="ctr">
              <a:defRPr sz="2399" b="0" i="0">
                <a:solidFill>
                  <a:schemeClr val="tx1">
                    <a:tint val="75000"/>
                  </a:schemeClr>
                </a:solidFill>
                <a:latin typeface="Source Sans Pro Regular" charset="0"/>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b="0" i="0">
                <a:solidFill>
                  <a:schemeClr val="tx1">
                    <a:tint val="75000"/>
                  </a:schemeClr>
                </a:solidFill>
                <a:latin typeface="Source Sans Pro Regular" charset="0"/>
              </a:defRPr>
            </a:lvl1pPr>
          </a:lstStyle>
          <a:p>
            <a:fld id="{48F63A3B-78C7-47BE-AE5E-E10140E04643}" type="slidenum">
              <a:rPr lang="en-US" smtClean="0"/>
              <a:pPr/>
              <a:t>‹#›</a:t>
            </a:fld>
            <a:endParaRPr lang="en-US" dirty="0"/>
          </a:p>
        </p:txBody>
      </p:sp>
      <p:sp>
        <p:nvSpPr>
          <p:cNvPr id="7" name="Oval 6"/>
          <p:cNvSpPr/>
          <p:nvPr userDrawn="1"/>
        </p:nvSpPr>
        <p:spPr>
          <a:xfrm>
            <a:off x="22013288" y="743131"/>
            <a:ext cx="673466" cy="6734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dirty="0">
              <a:latin typeface="Source Sans Pro Regular" charset="0"/>
            </a:endParaRPr>
          </a:p>
        </p:txBody>
      </p:sp>
      <p:sp>
        <p:nvSpPr>
          <p:cNvPr id="8" name="TextBox 7"/>
          <p:cNvSpPr txBox="1"/>
          <p:nvPr userDrawn="1"/>
        </p:nvSpPr>
        <p:spPr>
          <a:xfrm>
            <a:off x="22037953" y="819459"/>
            <a:ext cx="624135" cy="492406"/>
          </a:xfrm>
          <a:prstGeom prst="rect">
            <a:avLst/>
          </a:prstGeom>
          <a:noFill/>
        </p:spPr>
        <p:txBody>
          <a:bodyPr wrap="none" lIns="182843" tIns="91422" rIns="182843" bIns="91422" rtlCol="0">
            <a:spAutoFit/>
          </a:bodyPr>
          <a:lstStyle/>
          <a:p>
            <a:pPr algn="ctr"/>
            <a:fld id="{260E2A6B-A809-4840-BF14-8648BC0BDF87}" type="slidenum">
              <a:rPr lang="id-ID" sz="2000" b="0" i="0" smtClean="0">
                <a:solidFill>
                  <a:schemeClr val="bg1"/>
                </a:solidFill>
                <a:latin typeface="Source Sans Pro Light" charset="0"/>
                <a:ea typeface="Source Sans Pro Light" charset="0"/>
                <a:cs typeface="Source Sans Pro Light" charset="0"/>
              </a:rPr>
              <a:pPr algn="ctr"/>
              <a:t>‹#›</a:t>
            </a:fld>
            <a:endParaRPr lang="id-ID" sz="2801" b="0" i="0" dirty="0">
              <a:solidFill>
                <a:schemeClr val="bg1"/>
              </a:solidFill>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984762260"/>
      </p:ext>
    </p:extLst>
  </p:cSld>
  <p:clrMap bg1="lt1" tx1="dk1" bg2="lt2" tx2="dk2" accent1="accent1" accent2="accent2" accent3="accent3" accent4="accent4" accent5="accent5" accent6="accent6" hlink="hlink" folHlink="folHlink"/>
  <p:sldLayoutIdLst>
    <p:sldLayoutId id="2147483978" r:id="rId1"/>
    <p:sldLayoutId id="2147484016" r:id="rId2"/>
    <p:sldLayoutId id="2147484012" r:id="rId3"/>
    <p:sldLayoutId id="2147484014" r:id="rId4"/>
    <p:sldLayoutId id="2147484015" r:id="rId5"/>
    <p:sldLayoutId id="2147484010" r:id="rId6"/>
    <p:sldLayoutId id="2147484022" r:id="rId7"/>
    <p:sldLayoutId id="2147484024" r:id="rId8"/>
    <p:sldLayoutId id="2147484027" r:id="rId9"/>
    <p:sldLayoutId id="2147484030" r:id="rId10"/>
    <p:sldLayoutId id="2147484032" r:id="rId11"/>
    <p:sldLayoutId id="2147484033" r:id="rId12"/>
    <p:sldLayoutId id="2147484034" r:id="rId13"/>
  </p:sldLayoutIdLst>
  <p:hf sldNum="0" hdr="0" ftr="0"/>
  <p:txStyles>
    <p:titleStyle>
      <a:lvl1pPr algn="l" defTabSz="1828373" rtl="0" eaLnBrk="1" latinLnBrk="0" hangingPunct="1">
        <a:lnSpc>
          <a:spcPct val="90000"/>
        </a:lnSpc>
        <a:spcBef>
          <a:spcPct val="0"/>
        </a:spcBef>
        <a:buNone/>
        <a:defRPr sz="8798" b="0" i="0" kern="1200">
          <a:solidFill>
            <a:schemeClr val="tx1"/>
          </a:solidFill>
          <a:latin typeface="Lato Light" charset="0"/>
          <a:ea typeface="Lato Light" charset="0"/>
          <a:cs typeface="Lato Light" charset="0"/>
        </a:defRPr>
      </a:lvl1pPr>
    </p:titleStyle>
    <p:bodyStyle>
      <a:lvl1pPr marL="457094" indent="-457094" algn="l" defTabSz="1828373" rtl="0" eaLnBrk="1" latinLnBrk="0" hangingPunct="1">
        <a:lnSpc>
          <a:spcPct val="90000"/>
        </a:lnSpc>
        <a:spcBef>
          <a:spcPts val="2000"/>
        </a:spcBef>
        <a:buFont typeface="Arial" panose="020B0604020202020204" pitchFamily="34" charset="0"/>
        <a:buChar char="•"/>
        <a:defRPr sz="5599" b="0" i="0" kern="1200">
          <a:solidFill>
            <a:schemeClr val="tx1"/>
          </a:solidFill>
          <a:latin typeface="Lato Light" charset="0"/>
          <a:ea typeface="Lato Light" charset="0"/>
          <a:cs typeface="Lato Light" charset="0"/>
        </a:defRPr>
      </a:lvl1pPr>
      <a:lvl2pPr marL="1371280" indent="-457094" algn="l" defTabSz="1828373" rtl="0" eaLnBrk="1" latinLnBrk="0" hangingPunct="1">
        <a:lnSpc>
          <a:spcPct val="90000"/>
        </a:lnSpc>
        <a:spcBef>
          <a:spcPts val="1000"/>
        </a:spcBef>
        <a:buFont typeface="Arial" panose="020B0604020202020204" pitchFamily="34" charset="0"/>
        <a:buChar char="•"/>
        <a:defRPr sz="4799" b="0" i="0" kern="1200">
          <a:solidFill>
            <a:schemeClr val="tx1"/>
          </a:solidFill>
          <a:latin typeface="Lato Light" charset="0"/>
          <a:ea typeface="Lato Light" charset="0"/>
          <a:cs typeface="Lato Light" charset="0"/>
        </a:defRPr>
      </a:lvl2pPr>
      <a:lvl3pPr marL="2285467" indent="-457094" algn="l" defTabSz="1828373" rtl="0" eaLnBrk="1" latinLnBrk="0" hangingPunct="1">
        <a:lnSpc>
          <a:spcPct val="90000"/>
        </a:lnSpc>
        <a:spcBef>
          <a:spcPts val="1000"/>
        </a:spcBef>
        <a:buFont typeface="Arial" panose="020B0604020202020204" pitchFamily="34" charset="0"/>
        <a:buChar char="•"/>
        <a:defRPr sz="3999" b="0" i="0" kern="1200">
          <a:solidFill>
            <a:schemeClr val="tx1"/>
          </a:solidFill>
          <a:latin typeface="Lato Light" charset="0"/>
          <a:ea typeface="Lato Light" charset="0"/>
          <a:cs typeface="Lato Light" charset="0"/>
        </a:defRPr>
      </a:lvl3pPr>
      <a:lvl4pPr marL="3199653" indent="-457094" algn="l" defTabSz="182837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4pPr>
      <a:lvl5pPr marL="4113839" indent="-457094" algn="l" defTabSz="182837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73" rtl="0" eaLnBrk="1" latinLnBrk="0" hangingPunct="1">
        <a:defRPr sz="3599" kern="1200">
          <a:solidFill>
            <a:schemeClr val="tx1"/>
          </a:solidFill>
          <a:latin typeface="+mn-lt"/>
          <a:ea typeface="+mn-ea"/>
          <a:cs typeface="+mn-cs"/>
        </a:defRPr>
      </a:lvl1pPr>
      <a:lvl2pPr marL="914186" algn="l" defTabSz="1828373" rtl="0" eaLnBrk="1" latinLnBrk="0" hangingPunct="1">
        <a:defRPr sz="3599" kern="1200">
          <a:solidFill>
            <a:schemeClr val="tx1"/>
          </a:solidFill>
          <a:latin typeface="+mn-lt"/>
          <a:ea typeface="+mn-ea"/>
          <a:cs typeface="+mn-cs"/>
        </a:defRPr>
      </a:lvl2pPr>
      <a:lvl3pPr marL="1828373" algn="l" defTabSz="1828373" rtl="0" eaLnBrk="1" latinLnBrk="0" hangingPunct="1">
        <a:defRPr sz="3599" kern="1200">
          <a:solidFill>
            <a:schemeClr val="tx1"/>
          </a:solidFill>
          <a:latin typeface="+mn-lt"/>
          <a:ea typeface="+mn-ea"/>
          <a:cs typeface="+mn-cs"/>
        </a:defRPr>
      </a:lvl3pPr>
      <a:lvl4pPr marL="2742560" algn="l" defTabSz="1828373" rtl="0" eaLnBrk="1" latinLnBrk="0" hangingPunct="1">
        <a:defRPr sz="3599" kern="1200">
          <a:solidFill>
            <a:schemeClr val="tx1"/>
          </a:solidFill>
          <a:latin typeface="+mn-lt"/>
          <a:ea typeface="+mn-ea"/>
          <a:cs typeface="+mn-cs"/>
        </a:defRPr>
      </a:lvl4pPr>
      <a:lvl5pPr marL="3656747" algn="l" defTabSz="1828373" rtl="0" eaLnBrk="1" latinLnBrk="0" hangingPunct="1">
        <a:defRPr sz="3599" kern="1200">
          <a:solidFill>
            <a:schemeClr val="tx1"/>
          </a:solidFill>
          <a:latin typeface="+mn-lt"/>
          <a:ea typeface="+mn-ea"/>
          <a:cs typeface="+mn-cs"/>
        </a:defRPr>
      </a:lvl5pPr>
      <a:lvl6pPr marL="4570933" algn="l" defTabSz="1828373" rtl="0" eaLnBrk="1" latinLnBrk="0" hangingPunct="1">
        <a:defRPr sz="3599" kern="1200">
          <a:solidFill>
            <a:schemeClr val="tx1"/>
          </a:solidFill>
          <a:latin typeface="+mn-lt"/>
          <a:ea typeface="+mn-ea"/>
          <a:cs typeface="+mn-cs"/>
        </a:defRPr>
      </a:lvl6pPr>
      <a:lvl7pPr marL="5485119" algn="l" defTabSz="1828373" rtl="0" eaLnBrk="1" latinLnBrk="0" hangingPunct="1">
        <a:defRPr sz="3599" kern="1200">
          <a:solidFill>
            <a:schemeClr val="tx1"/>
          </a:solidFill>
          <a:latin typeface="+mn-lt"/>
          <a:ea typeface="+mn-ea"/>
          <a:cs typeface="+mn-cs"/>
        </a:defRPr>
      </a:lvl7pPr>
      <a:lvl8pPr marL="6399306" algn="l" defTabSz="1828373" rtl="0" eaLnBrk="1" latinLnBrk="0" hangingPunct="1">
        <a:defRPr sz="3599" kern="1200">
          <a:solidFill>
            <a:schemeClr val="tx1"/>
          </a:solidFill>
          <a:latin typeface="+mn-lt"/>
          <a:ea typeface="+mn-ea"/>
          <a:cs typeface="+mn-cs"/>
        </a:defRPr>
      </a:lvl8pPr>
      <a:lvl9pPr marL="7313493" algn="l" defTabSz="182837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g"/><Relationship Id="rId5" Type="http://schemas.openxmlformats.org/officeDocument/2006/relationships/image" Target="../media/image23.jpg"/><Relationship Id="rId1" Type="http://schemas.openxmlformats.org/officeDocument/2006/relationships/slideLayout" Target="../slideLayouts/slideLayout11.xml"/><Relationship Id="rId2" Type="http://schemas.openxmlformats.org/officeDocument/2006/relationships/hyperlink" Target="https://en.wikipedia.org/wiki/Houdina_Radio_Contro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1" Type="http://schemas.openxmlformats.org/officeDocument/2006/relationships/slideLayout" Target="../slideLayouts/slideLayout11.xml"/><Relationship Id="rId2"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1.xml"/><Relationship Id="rId2"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1.xml"/><Relationship Id="rId2"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nyt4thdownbot.com/" TargetMode="Externa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hyperlink" Target="http://nyt4thdownbot.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slack.com/" TargetMode="External"/><Relationship Id="rId3" Type="http://schemas.openxmlformats.org/officeDocument/2006/relationships/image" Target="../media/image3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messenger.com/t/cujoai" TargetMode="Externa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6.jpg"/><Relationship Id="rId3"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crystalknows.com/personality/steven-king-0256e185-9e80-4101-bac6-4f3bee7b6c3f?communication=true" TargetMode="Externa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3.xml"/><Relationship Id="rId2" Type="http://schemas.openxmlformats.org/officeDocument/2006/relationships/hyperlink" Target="https://www.crystalknows.com/personality/steven-king-0256e185-9e80-4101-bac6-4f3bee7b6c3f?communication=tru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485714" y="5762231"/>
            <a:ext cx="9406229" cy="3089372"/>
            <a:chOff x="7485713" y="5739929"/>
            <a:chExt cx="9406229" cy="3089373"/>
          </a:xfrm>
        </p:grpSpPr>
        <p:sp>
          <p:nvSpPr>
            <p:cNvPr id="91" name="Rectangle 1"/>
            <p:cNvSpPr>
              <a:spLocks/>
            </p:cNvSpPr>
            <p:nvPr/>
          </p:nvSpPr>
          <p:spPr bwMode="auto">
            <a:xfrm>
              <a:off x="7485713" y="5739929"/>
              <a:ext cx="9406229" cy="1731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lnSpc>
                  <a:spcPts val="13501"/>
                </a:lnSpc>
              </a:pPr>
              <a:r>
                <a:rPr lang="en-US" sz="13601" b="1" spc="151" dirty="0">
                  <a:solidFill>
                    <a:schemeClr val="bg1"/>
                  </a:solidFill>
                  <a:latin typeface="Source Sans Pro"/>
                  <a:ea typeface="ＭＳ Ｐゴシック" charset="0"/>
                  <a:cs typeface="Source Sans Pro"/>
                  <a:sym typeface="Bebas Neue" charset="0"/>
                </a:rPr>
                <a:t>Steven King</a:t>
              </a:r>
            </a:p>
          </p:txBody>
        </p:sp>
        <p:sp>
          <p:nvSpPr>
            <p:cNvPr id="8" name="Rectangle 1"/>
            <p:cNvSpPr>
              <a:spLocks/>
            </p:cNvSpPr>
            <p:nvPr/>
          </p:nvSpPr>
          <p:spPr bwMode="auto">
            <a:xfrm>
              <a:off x="9272036" y="8398287"/>
              <a:ext cx="5894499" cy="431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2801" spc="151" dirty="0">
                  <a:solidFill>
                    <a:schemeClr val="bg1"/>
                  </a:solidFill>
                  <a:latin typeface="Lato Light" charset="0"/>
                  <a:ea typeface="Lato Light" charset="0"/>
                  <a:cs typeface="Lato Light" charset="0"/>
                  <a:sym typeface="Bebas Neue" charset="0"/>
                </a:rPr>
                <a:t>Professor of Emerging Technologies</a:t>
              </a:r>
              <a:endParaRPr lang="en-US" sz="4000" spc="151" dirty="0">
                <a:solidFill>
                  <a:schemeClr val="bg1"/>
                </a:solidFill>
                <a:latin typeface="Lato Light" charset="0"/>
                <a:ea typeface="Lato Light" charset="0"/>
                <a:cs typeface="Lato Light" charset="0"/>
                <a:sym typeface="Bebas Neue" charset="0"/>
              </a:endParaRPr>
            </a:p>
          </p:txBody>
        </p:sp>
      </p:grpSp>
      <p:sp>
        <p:nvSpPr>
          <p:cNvPr id="11" name="Shape 2904"/>
          <p:cNvSpPr/>
          <p:nvPr/>
        </p:nvSpPr>
        <p:spPr>
          <a:xfrm>
            <a:off x="5100833" y="-4097864"/>
            <a:ext cx="14192280" cy="14192280"/>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bg1">
              <a:alpha val="5000"/>
            </a:schemeClr>
          </a:solidFill>
          <a:ln w="12700">
            <a:miter lim="400000"/>
          </a:ln>
        </p:spPr>
        <p:txBody>
          <a:bodyPr lIns="38090" tIns="38090" rIns="38090" bIns="38090" anchor="ctr"/>
          <a:lstStyle/>
          <a:p>
            <a:pPr defTabSz="4570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8240" y="1339441"/>
            <a:ext cx="14332161" cy="613566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104" y="11097752"/>
            <a:ext cx="5440259" cy="1630246"/>
          </a:xfrm>
          <a:prstGeom prst="rect">
            <a:avLst/>
          </a:prstGeom>
        </p:spPr>
      </p:pic>
      <p:sp>
        <p:nvSpPr>
          <p:cNvPr id="10" name="Rectangle 9"/>
          <p:cNvSpPr>
            <a:spLocks/>
          </p:cNvSpPr>
          <p:nvPr/>
        </p:nvSpPr>
        <p:spPr bwMode="auto">
          <a:xfrm>
            <a:off x="14842124" y="8018352"/>
            <a:ext cx="8228215" cy="1969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6400" b="1" dirty="0">
                <a:solidFill>
                  <a:schemeClr val="tx2"/>
                </a:solidFill>
                <a:latin typeface="Lato" charset="0"/>
                <a:ea typeface="Lato" charset="0"/>
                <a:cs typeface="Lato" charset="0"/>
                <a:sym typeface="Bebas Neue" charset="0"/>
              </a:rPr>
              <a:t>Creating Immersive </a:t>
            </a:r>
          </a:p>
          <a:p>
            <a:pPr algn="r"/>
            <a:r>
              <a:rPr lang="en-US" sz="6400" b="1" dirty="0">
                <a:solidFill>
                  <a:schemeClr val="tx2"/>
                </a:solidFill>
                <a:latin typeface="Lato" charset="0"/>
                <a:ea typeface="Lato" charset="0"/>
                <a:cs typeface="Lato" charset="0"/>
                <a:sym typeface="Bebas Neue" charset="0"/>
              </a:rPr>
              <a:t>Storytelling Experience</a:t>
            </a:r>
          </a:p>
        </p:txBody>
      </p:sp>
      <p:sp>
        <p:nvSpPr>
          <p:cNvPr id="12" name="Rectangle 1"/>
          <p:cNvSpPr>
            <a:spLocks/>
          </p:cNvSpPr>
          <p:nvPr/>
        </p:nvSpPr>
        <p:spPr bwMode="auto">
          <a:xfrm>
            <a:off x="14189701" y="10249323"/>
            <a:ext cx="888063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3400" spc="100" dirty="0">
                <a:latin typeface="Source Sans Pro" charset="0"/>
                <a:ea typeface="Source Sans Pro" charset="0"/>
                <a:cs typeface="Source Sans Pro" charset="0"/>
                <a:sym typeface="Bebas Neue" charset="0"/>
              </a:rPr>
              <a:t>Leveraging VR, AR and Ai to engage audiences</a:t>
            </a:r>
            <a:endParaRPr lang="en-US" sz="3400" spc="100" dirty="0">
              <a:solidFill>
                <a:schemeClr val="accent2"/>
              </a:solidFill>
              <a:latin typeface="Source Sans Pro" charset="0"/>
              <a:ea typeface="Source Sans Pro" charset="0"/>
              <a:cs typeface="Source Sans Pro" charset="0"/>
              <a:sym typeface="Bebas Neue" charset="0"/>
            </a:endParaRPr>
          </a:p>
        </p:txBody>
      </p:sp>
      <p:sp>
        <p:nvSpPr>
          <p:cNvPr id="13" name="Rectangle 12"/>
          <p:cNvSpPr/>
          <p:nvPr/>
        </p:nvSpPr>
        <p:spPr>
          <a:xfrm>
            <a:off x="19484585" y="11033745"/>
            <a:ext cx="3585754" cy="640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Source Sans Pro Regular" charset="0"/>
            </a:endParaRPr>
          </a:p>
        </p:txBody>
      </p:sp>
    </p:spTree>
    <p:extLst>
      <p:ext uri="{BB962C8B-B14F-4D97-AF65-F5344CB8AC3E}">
        <p14:creationId xmlns:p14="http://schemas.microsoft.com/office/powerpoint/2010/main" val="1546763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7650" cy="13708862"/>
          </a:xfrm>
          <a:prstGeom prst="rect">
            <a:avLst/>
          </a:prstGeom>
        </p:spPr>
      </p:pic>
    </p:spTree>
    <p:extLst>
      <p:ext uri="{BB962C8B-B14F-4D97-AF65-F5344CB8AC3E}">
        <p14:creationId xmlns:p14="http://schemas.microsoft.com/office/powerpoint/2010/main" val="3140728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716000" cy="13716000"/>
          </a:xfrm>
          <a:prstGeom prst="rect">
            <a:avLst/>
          </a:prstGeom>
        </p:spPr>
      </p:pic>
    </p:spTree>
    <p:extLst>
      <p:ext uri="{BB962C8B-B14F-4D97-AF65-F5344CB8AC3E}">
        <p14:creationId xmlns:p14="http://schemas.microsoft.com/office/powerpoint/2010/main" val="7656659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64398"/>
            <a:ext cx="24377650" cy="16680398"/>
          </a:xfrm>
          <a:prstGeom prst="rect">
            <a:avLst/>
          </a:prstGeom>
        </p:spPr>
      </p:pic>
    </p:spTree>
    <p:extLst>
      <p:ext uri="{BB962C8B-B14F-4D97-AF65-F5344CB8AC3E}">
        <p14:creationId xmlns:p14="http://schemas.microsoft.com/office/powerpoint/2010/main" val="11853113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1" y="0"/>
            <a:ext cx="27825843" cy="13716000"/>
          </a:xfrm>
          <a:prstGeom prst="rect">
            <a:avLst/>
          </a:prstGeom>
        </p:spPr>
      </p:pic>
    </p:spTree>
    <p:extLst>
      <p:ext uri="{BB962C8B-B14F-4D97-AF65-F5344CB8AC3E}">
        <p14:creationId xmlns:p14="http://schemas.microsoft.com/office/powerpoint/2010/main" val="192775164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7650" cy="13708862"/>
          </a:xfrm>
          <a:prstGeom prst="rect">
            <a:avLst/>
          </a:prstGeom>
        </p:spPr>
      </p:pic>
    </p:spTree>
    <p:extLst>
      <p:ext uri="{BB962C8B-B14F-4D97-AF65-F5344CB8AC3E}">
        <p14:creationId xmlns:p14="http://schemas.microsoft.com/office/powerpoint/2010/main" val="7325333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7650" cy="13708862"/>
          </a:xfrm>
          <a:prstGeom prst="rect">
            <a:avLst/>
          </a:prstGeom>
        </p:spPr>
      </p:pic>
    </p:spTree>
    <p:extLst>
      <p:ext uri="{BB962C8B-B14F-4D97-AF65-F5344CB8AC3E}">
        <p14:creationId xmlns:p14="http://schemas.microsoft.com/office/powerpoint/2010/main" val="17958251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2250" y="0"/>
            <a:ext cx="8755400" cy="13716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08261"/>
            <a:ext cx="15622250" cy="102923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32" y="5275784"/>
            <a:ext cx="15864513" cy="9494315"/>
          </a:xfrm>
          <a:prstGeom prst="rect">
            <a:avLst/>
          </a:prstGeom>
        </p:spPr>
      </p:pic>
    </p:spTree>
    <p:extLst>
      <p:ext uri="{BB962C8B-B14F-4D97-AF65-F5344CB8AC3E}">
        <p14:creationId xmlns:p14="http://schemas.microsoft.com/office/powerpoint/2010/main" val="69930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24377650" cy="13716001"/>
          </a:xfrm>
          <a:prstGeom prst="rect">
            <a:avLst/>
          </a:prstGeom>
          <a:gradFill>
            <a:gsLst>
              <a:gs pos="0">
                <a:srgbClr val="293039">
                  <a:alpha val="84000"/>
                </a:srgbClr>
              </a:gs>
              <a:gs pos="100000">
                <a:srgbClr val="041B31">
                  <a:alpha val="68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2" name="Group 1"/>
          <p:cNvGrpSpPr/>
          <p:nvPr/>
        </p:nvGrpSpPr>
        <p:grpSpPr>
          <a:xfrm>
            <a:off x="3654036" y="4885742"/>
            <a:ext cx="17069609" cy="3965862"/>
            <a:chOff x="3654035" y="4863439"/>
            <a:chExt cx="17069610" cy="3965863"/>
          </a:xfrm>
        </p:grpSpPr>
        <p:sp>
          <p:nvSpPr>
            <p:cNvPr id="91" name="Rectangle 1"/>
            <p:cNvSpPr>
              <a:spLocks/>
            </p:cNvSpPr>
            <p:nvPr/>
          </p:nvSpPr>
          <p:spPr bwMode="auto">
            <a:xfrm>
              <a:off x="3654035" y="4863439"/>
              <a:ext cx="17069610" cy="3484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lnSpc>
                  <a:spcPts val="13501"/>
                </a:lnSpc>
              </a:pPr>
              <a:r>
                <a:rPr lang="en-US" sz="13601" b="1" spc="151" dirty="0">
                  <a:solidFill>
                    <a:schemeClr val="bg1"/>
                  </a:solidFill>
                  <a:latin typeface="Source Sans Pro"/>
                  <a:ea typeface="ＭＳ Ｐゴシック" charset="0"/>
                  <a:cs typeface="Source Sans Pro"/>
                  <a:sym typeface="Bebas Neue" charset="0"/>
                </a:rPr>
                <a:t>Storytelling with </a:t>
              </a:r>
              <a:endParaRPr lang="en-US" sz="13601" b="1" spc="151" dirty="0" smtClean="0">
                <a:solidFill>
                  <a:schemeClr val="bg1"/>
                </a:solidFill>
                <a:latin typeface="Source Sans Pro"/>
                <a:ea typeface="ＭＳ Ｐゴシック" charset="0"/>
                <a:cs typeface="Source Sans Pro"/>
                <a:sym typeface="Bebas Neue" charset="0"/>
              </a:endParaRPr>
            </a:p>
            <a:p>
              <a:pPr algn="ctr">
                <a:lnSpc>
                  <a:spcPts val="13501"/>
                </a:lnSpc>
              </a:pPr>
              <a:r>
                <a:rPr lang="en-US" sz="13601" b="1" spc="151" dirty="0" smtClean="0">
                  <a:solidFill>
                    <a:schemeClr val="bg1"/>
                  </a:solidFill>
                  <a:latin typeface="Source Sans Pro"/>
                  <a:ea typeface="ＭＳ Ｐゴシック" charset="0"/>
                  <a:cs typeface="Source Sans Pro"/>
                  <a:sym typeface="Bebas Neue" charset="0"/>
                </a:rPr>
                <a:t>Emerging Technology</a:t>
              </a:r>
              <a:endParaRPr lang="en-US" sz="13601" b="1" spc="151" dirty="0">
                <a:solidFill>
                  <a:schemeClr val="bg1"/>
                </a:solidFill>
                <a:latin typeface="Source Sans Pro"/>
                <a:ea typeface="ＭＳ Ｐゴシック" charset="0"/>
                <a:cs typeface="Source Sans Pro"/>
                <a:sym typeface="Bebas Neue" charset="0"/>
              </a:endParaRPr>
            </a:p>
          </p:txBody>
        </p:sp>
        <p:sp>
          <p:nvSpPr>
            <p:cNvPr id="8" name="Rectangle 1"/>
            <p:cNvSpPr>
              <a:spLocks/>
            </p:cNvSpPr>
            <p:nvPr/>
          </p:nvSpPr>
          <p:spPr bwMode="auto">
            <a:xfrm>
              <a:off x="6035503" y="8398287"/>
              <a:ext cx="12432955" cy="431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2801" spc="151" dirty="0">
                  <a:solidFill>
                    <a:schemeClr val="bg1"/>
                  </a:solidFill>
                  <a:latin typeface="Lato Light" charset="0"/>
                  <a:ea typeface="Lato Light" charset="0"/>
                  <a:cs typeface="Lato Light" charset="0"/>
                  <a:sym typeface="Bebas Neue" charset="0"/>
                </a:rPr>
                <a:t>We use emerging technologies with strong stories to solve existing problems</a:t>
              </a:r>
              <a:endParaRPr lang="en-US" sz="4000" spc="151" dirty="0">
                <a:solidFill>
                  <a:schemeClr val="bg1"/>
                </a:solidFill>
                <a:latin typeface="Lato Light" charset="0"/>
                <a:ea typeface="Lato Light" charset="0"/>
                <a:cs typeface="Lato Light" charset="0"/>
                <a:sym typeface="Bebas Neue" charset="0"/>
              </a:endParaRPr>
            </a:p>
          </p:txBody>
        </p:sp>
      </p:grpSp>
      <p:sp>
        <p:nvSpPr>
          <p:cNvPr id="11" name="Shape 2904"/>
          <p:cNvSpPr/>
          <p:nvPr/>
        </p:nvSpPr>
        <p:spPr>
          <a:xfrm>
            <a:off x="5100833" y="-4097864"/>
            <a:ext cx="14192280" cy="14192280"/>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bg1">
              <a:alpha val="5000"/>
            </a:schemeClr>
          </a:solidFill>
          <a:ln w="12700">
            <a:miter lim="400000"/>
          </a:ln>
        </p:spPr>
        <p:txBody>
          <a:bodyPr lIns="38090" tIns="38090" rIns="38090" bIns="38090" anchor="ctr"/>
          <a:lstStyle/>
          <a:p>
            <a:pPr defTabSz="4570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Tree>
    <p:extLst>
      <p:ext uri="{BB962C8B-B14F-4D97-AF65-F5344CB8AC3E}">
        <p14:creationId xmlns:p14="http://schemas.microsoft.com/office/powerpoint/2010/main" val="19043881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paint-72dpi.jpg"/>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10218" b="10218"/>
          <a:stretch>
            <a:fillRect/>
          </a:stretch>
        </p:blipFill>
        <p:spPr/>
      </p:pic>
    </p:spTree>
    <p:extLst>
      <p:ext uri="{BB962C8B-B14F-4D97-AF65-F5344CB8AC3E}">
        <p14:creationId xmlns:p14="http://schemas.microsoft.com/office/powerpoint/2010/main" val="19555915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Real Trends</a:t>
            </a:r>
            <a:endParaRPr lang="en-US" dirty="0"/>
          </a:p>
        </p:txBody>
      </p:sp>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17088" b="17778"/>
          <a:stretch/>
        </p:blipFill>
        <p:spPr>
          <a:xfrm>
            <a:off x="0" y="3128767"/>
            <a:ext cx="24377649" cy="10585448"/>
          </a:xfrm>
        </p:spPr>
      </p:pic>
    </p:spTree>
    <p:extLst>
      <p:ext uri="{BB962C8B-B14F-4D97-AF65-F5344CB8AC3E}">
        <p14:creationId xmlns:p14="http://schemas.microsoft.com/office/powerpoint/2010/main" val="491173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8382" y="263443"/>
            <a:ext cx="18000887" cy="13500667"/>
          </a:xfrm>
        </p:spPr>
      </p:pic>
    </p:spTree>
    <p:extLst>
      <p:ext uri="{BB962C8B-B14F-4D97-AF65-F5344CB8AC3E}">
        <p14:creationId xmlns:p14="http://schemas.microsoft.com/office/powerpoint/2010/main" val="1919319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Trends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8287997" cy="13716000"/>
          </a:xfrm>
        </p:spPr>
      </p:pic>
    </p:spTree>
    <p:extLst>
      <p:ext uri="{BB962C8B-B14F-4D97-AF65-F5344CB8AC3E}">
        <p14:creationId xmlns:p14="http://schemas.microsoft.com/office/powerpoint/2010/main" val="232144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967"/>
            <a:ext cx="24377650" cy="13543138"/>
          </a:xfrm>
          <a:prstGeom prst="rect">
            <a:avLst/>
          </a:prstGeom>
        </p:spPr>
      </p:pic>
    </p:spTree>
    <p:extLst>
      <p:ext uri="{BB962C8B-B14F-4D97-AF65-F5344CB8AC3E}">
        <p14:creationId xmlns:p14="http://schemas.microsoft.com/office/powerpoint/2010/main" val="1821350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Driverless Car</a:t>
            </a:r>
            <a:endParaRPr lang="en-US" dirty="0"/>
          </a:p>
        </p:txBody>
      </p:sp>
      <p:sp>
        <p:nvSpPr>
          <p:cNvPr id="3" name="Content Placeholder 2"/>
          <p:cNvSpPr>
            <a:spLocks noGrp="1"/>
          </p:cNvSpPr>
          <p:nvPr>
            <p:ph idx="1"/>
          </p:nvPr>
        </p:nvSpPr>
        <p:spPr/>
        <p:txBody>
          <a:bodyPr/>
          <a:lstStyle/>
          <a:p>
            <a:r>
              <a:rPr lang="en-US" dirty="0" smtClean="0"/>
              <a:t>1925 </a:t>
            </a:r>
            <a:r>
              <a:rPr lang="en-US" dirty="0">
                <a:hlinkClick r:id="rId2" tooltip="Houdina Radio Control"/>
              </a:rPr>
              <a:t>Houdina Radio </a:t>
            </a:r>
            <a:r>
              <a:rPr lang="en-US" dirty="0" smtClean="0">
                <a:hlinkClick r:id="rId2" tooltip="Houdina Radio Control"/>
              </a:rPr>
              <a:t>Control</a:t>
            </a:r>
            <a:endParaRPr lang="en-US" dirty="0" smtClean="0"/>
          </a:p>
          <a:p>
            <a:r>
              <a:rPr lang="en-US" dirty="0" smtClean="0"/>
              <a:t>1950’s GM and RCA Car</a:t>
            </a:r>
          </a:p>
          <a:p>
            <a:r>
              <a:rPr lang="en-US" dirty="0" smtClean="0"/>
              <a:t>1962’s Firebird</a:t>
            </a:r>
          </a:p>
          <a:p>
            <a:r>
              <a:rPr lang="en-US" dirty="0" smtClean="0"/>
              <a:t>2001 DARPA Challenge</a:t>
            </a:r>
          </a:p>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444" y="3270076"/>
            <a:ext cx="11639880" cy="57195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3445" y="9150398"/>
            <a:ext cx="5905680" cy="472454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89215" y="9133941"/>
            <a:ext cx="5586545" cy="4189909"/>
          </a:xfrm>
          <a:prstGeom prst="rect">
            <a:avLst/>
          </a:prstGeom>
        </p:spPr>
      </p:pic>
    </p:spTree>
    <p:extLst>
      <p:ext uri="{BB962C8B-B14F-4D97-AF65-F5344CB8AC3E}">
        <p14:creationId xmlns:p14="http://schemas.microsoft.com/office/powerpoint/2010/main" val="12067727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Driverless Cars</a:t>
            </a:r>
            <a:endParaRPr lang="en-US" dirty="0"/>
          </a:p>
        </p:txBody>
      </p:sp>
      <p:sp>
        <p:nvSpPr>
          <p:cNvPr id="3" name="Content Placeholder 2"/>
          <p:cNvSpPr>
            <a:spLocks noGrp="1"/>
          </p:cNvSpPr>
          <p:nvPr>
            <p:ph idx="1"/>
          </p:nvPr>
        </p:nvSpPr>
        <p:spPr/>
        <p:txBody>
          <a:bodyPr>
            <a:normAutofit lnSpcReduction="10000"/>
          </a:bodyPr>
          <a:lstStyle/>
          <a:p>
            <a:r>
              <a:rPr lang="en-US" dirty="0" smtClean="0"/>
              <a:t>2007 Spirit of Berlin</a:t>
            </a:r>
          </a:p>
          <a:p>
            <a:r>
              <a:rPr lang="en-US" dirty="0" smtClean="0"/>
              <a:t>2008 Pride of Germany</a:t>
            </a:r>
          </a:p>
          <a:p>
            <a:r>
              <a:rPr lang="en-US" dirty="0" smtClean="0"/>
              <a:t>2008 Auto Park Shuttle</a:t>
            </a:r>
          </a:p>
          <a:p>
            <a:endParaRPr lang="en-US" dirty="0"/>
          </a:p>
          <a:p>
            <a:r>
              <a:rPr lang="en-US" dirty="0" smtClean="0"/>
              <a:t>2010’s</a:t>
            </a:r>
          </a:p>
          <a:p>
            <a:pPr lvl="1"/>
            <a:r>
              <a:rPr lang="en-US" dirty="0" smtClean="0"/>
              <a:t>GM</a:t>
            </a:r>
          </a:p>
          <a:p>
            <a:pPr lvl="1"/>
            <a:r>
              <a:rPr lang="en-US" dirty="0" smtClean="0"/>
              <a:t>Ford</a:t>
            </a:r>
          </a:p>
          <a:p>
            <a:pPr lvl="1"/>
            <a:r>
              <a:rPr lang="en-US" dirty="0" smtClean="0"/>
              <a:t>Apple</a:t>
            </a:r>
          </a:p>
          <a:p>
            <a:pPr lvl="1"/>
            <a:r>
              <a:rPr lang="en-US" dirty="0" smtClean="0"/>
              <a:t>Honda</a:t>
            </a:r>
          </a:p>
          <a:p>
            <a:pPr lvl="1"/>
            <a:r>
              <a:rPr lang="en-US" dirty="0" smtClean="0"/>
              <a:t>Toyota</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4658" y="1788"/>
            <a:ext cx="6264752" cy="45889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4658" y="4590749"/>
            <a:ext cx="6264752" cy="407903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24658" y="8669781"/>
            <a:ext cx="6264752" cy="5044432"/>
          </a:xfrm>
          <a:prstGeom prst="rect">
            <a:avLst/>
          </a:prstGeom>
        </p:spPr>
      </p:pic>
    </p:spTree>
    <p:extLst>
      <p:ext uri="{BB962C8B-B14F-4D97-AF65-F5344CB8AC3E}">
        <p14:creationId xmlns:p14="http://schemas.microsoft.com/office/powerpoint/2010/main" val="1393290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Trend: Self Driving Car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59940260"/>
              </p:ext>
            </p:extLst>
          </p:nvPr>
        </p:nvGraphicFramePr>
        <p:xfrm>
          <a:off x="2523087" y="3226634"/>
          <a:ext cx="18965313" cy="10057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4553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of the Car</a:t>
            </a:r>
            <a:endParaRPr lang="en-US" dirty="0"/>
          </a:p>
        </p:txBody>
      </p:sp>
      <p:graphicFrame>
        <p:nvGraphicFramePr>
          <p:cNvPr id="4" name="Content Placeholder 3"/>
          <p:cNvGraphicFramePr>
            <a:graphicFrameLocks noGrp="1"/>
          </p:cNvGraphicFramePr>
          <p:nvPr>
            <p:ph idx="1"/>
            <p:extLst/>
          </p:nvPr>
        </p:nvGraphicFramePr>
        <p:xfrm>
          <a:off x="2455093" y="2282492"/>
          <a:ext cx="17184974" cy="7155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2213204" y="8517650"/>
            <a:ext cx="10507837" cy="461537"/>
          </a:xfrm>
          <a:prstGeom prst="rect">
            <a:avLst/>
          </a:prstGeom>
          <a:noFill/>
        </p:spPr>
        <p:txBody>
          <a:bodyPr wrap="square" rtlCol="0">
            <a:spAutoFit/>
          </a:bodyPr>
          <a:lstStyle/>
          <a:p>
            <a:r>
              <a:rPr lang="en-US" sz="2399" dirty="0">
                <a:solidFill>
                  <a:schemeClr val="bg2">
                    <a:lumMod val="75000"/>
                  </a:schemeClr>
                </a:solidFill>
              </a:rPr>
              <a:t>Adapted from Future Today Institute 2016 Report</a:t>
            </a:r>
            <a:endParaRPr lang="en-US" sz="2399" dirty="0">
              <a:solidFill>
                <a:schemeClr val="bg2">
                  <a:lumMod val="75000"/>
                </a:schemeClr>
              </a:solidFill>
            </a:endParaRPr>
          </a:p>
        </p:txBody>
      </p:sp>
    </p:spTree>
    <p:extLst>
      <p:ext uri="{BB962C8B-B14F-4D97-AF65-F5344CB8AC3E}">
        <p14:creationId xmlns:p14="http://schemas.microsoft.com/office/powerpoint/2010/main" val="12405943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5872" y="6132336"/>
            <a:ext cx="7863758" cy="26186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411" y="145099"/>
            <a:ext cx="9426680" cy="52999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7940" y="10479424"/>
            <a:ext cx="9053152" cy="1593355"/>
          </a:xfrm>
          <a:prstGeom prst="rect">
            <a:avLst/>
          </a:prstGeom>
        </p:spPr>
      </p:pic>
    </p:spTree>
    <p:extLst>
      <p:ext uri="{BB962C8B-B14F-4D97-AF65-F5344CB8AC3E}">
        <p14:creationId xmlns:p14="http://schemas.microsoft.com/office/powerpoint/2010/main" val="7513352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786"/>
            <a:ext cx="8700410" cy="870041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0410" y="6051965"/>
            <a:ext cx="13931363" cy="7662250"/>
          </a:xfrm>
          <a:prstGeom prst="rect">
            <a:avLst/>
          </a:prstGeom>
        </p:spPr>
      </p:pic>
    </p:spTree>
    <p:extLst>
      <p:ext uri="{BB962C8B-B14F-4D97-AF65-F5344CB8AC3E}">
        <p14:creationId xmlns:p14="http://schemas.microsoft.com/office/powerpoint/2010/main" val="4880385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How to Predict Real Trends?</a:t>
            </a:r>
            <a:endParaRPr lang="en-US" dirty="0">
              <a:solidFill>
                <a:schemeClr val="accent2"/>
              </a:solidFill>
            </a:endParaRPr>
          </a:p>
        </p:txBody>
      </p:sp>
      <p:sp>
        <p:nvSpPr>
          <p:cNvPr id="3" name="Content Placeholder 2"/>
          <p:cNvSpPr>
            <a:spLocks noGrp="1"/>
          </p:cNvSpPr>
          <p:nvPr>
            <p:ph idx="1"/>
          </p:nvPr>
        </p:nvSpPr>
        <p:spPr/>
        <p:txBody>
          <a:bodyPr/>
          <a:lstStyle/>
          <a:p>
            <a:r>
              <a:rPr lang="en-US" dirty="0" smtClean="0"/>
              <a:t>Watch the Fringe research and publications.</a:t>
            </a:r>
          </a:p>
          <a:p>
            <a:r>
              <a:rPr lang="en-US" dirty="0" smtClean="0"/>
              <a:t>Are there multiple players in the game?</a:t>
            </a:r>
          </a:p>
          <a:p>
            <a:r>
              <a:rPr lang="en-US" dirty="0" smtClean="0"/>
              <a:t>Does it fulfill a current need?</a:t>
            </a:r>
          </a:p>
          <a:p>
            <a:r>
              <a:rPr lang="en-US" dirty="0" smtClean="0"/>
              <a:t>Are the advancements growing and is the time between shortening?</a:t>
            </a:r>
          </a:p>
          <a:p>
            <a:r>
              <a:rPr lang="en-US" dirty="0" smtClean="0"/>
              <a:t>Are others not involved writing about it?</a:t>
            </a:r>
          </a:p>
          <a:p>
            <a:r>
              <a:rPr lang="en-US" dirty="0" smtClean="0"/>
              <a:t>Do you think it is interesting?</a:t>
            </a:r>
          </a:p>
          <a:p>
            <a:endParaRPr lang="en-US" dirty="0" smtClean="0">
              <a:solidFill>
                <a:schemeClr val="accent2"/>
              </a:solidFill>
            </a:endParaRPr>
          </a:p>
          <a:p>
            <a:endParaRPr lang="en-US" dirty="0" smtClean="0">
              <a:solidFill>
                <a:schemeClr val="accent2"/>
              </a:solidFill>
            </a:endParaRPr>
          </a:p>
        </p:txBody>
      </p:sp>
    </p:spTree>
    <p:extLst>
      <p:ext uri="{BB962C8B-B14F-4D97-AF65-F5344CB8AC3E}">
        <p14:creationId xmlns:p14="http://schemas.microsoft.com/office/powerpoint/2010/main" val="1642486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How to apply trends</a:t>
            </a:r>
            <a:endParaRPr lang="en-US" dirty="0">
              <a:solidFill>
                <a:schemeClr val="accent1"/>
              </a:solidFill>
            </a:endParaRPr>
          </a:p>
        </p:txBody>
      </p:sp>
      <p:sp>
        <p:nvSpPr>
          <p:cNvPr id="3" name="Content Placeholder 2"/>
          <p:cNvSpPr>
            <a:spLocks noGrp="1"/>
          </p:cNvSpPr>
          <p:nvPr>
            <p:ph idx="1"/>
          </p:nvPr>
        </p:nvSpPr>
        <p:spPr/>
        <p:txBody>
          <a:bodyPr>
            <a:normAutofit fontScale="92500" lnSpcReduction="20000"/>
          </a:bodyPr>
          <a:lstStyle/>
          <a:p>
            <a:r>
              <a:rPr lang="en-US" dirty="0" smtClean="0"/>
              <a:t>Take a How approach</a:t>
            </a:r>
          </a:p>
          <a:p>
            <a:endParaRPr lang="en-US" dirty="0" smtClean="0"/>
          </a:p>
          <a:p>
            <a:r>
              <a:rPr lang="en-US" dirty="0" smtClean="0"/>
              <a:t>Brainstorm with others in the field about specific applications to your field.</a:t>
            </a:r>
          </a:p>
          <a:p>
            <a:endParaRPr lang="en-US" dirty="0" smtClean="0"/>
          </a:p>
          <a:p>
            <a:r>
              <a:rPr lang="en-US" dirty="0" smtClean="0"/>
              <a:t>What are the concerns?</a:t>
            </a:r>
          </a:p>
          <a:p>
            <a:pPr lvl="1"/>
            <a:r>
              <a:rPr lang="en-US" dirty="0" smtClean="0"/>
              <a:t>Privacy</a:t>
            </a:r>
          </a:p>
          <a:p>
            <a:pPr lvl="1"/>
            <a:r>
              <a:rPr lang="en-US" dirty="0" smtClean="0"/>
              <a:t>Security</a:t>
            </a:r>
          </a:p>
          <a:p>
            <a:pPr lvl="1"/>
            <a:r>
              <a:rPr lang="en-US" dirty="0" smtClean="0"/>
              <a:t>Financial</a:t>
            </a:r>
          </a:p>
          <a:p>
            <a:pPr lvl="1"/>
            <a:r>
              <a:rPr lang="en-US" dirty="0" smtClean="0"/>
              <a:t>Perception</a:t>
            </a:r>
          </a:p>
          <a:p>
            <a:endParaRPr lang="en-US" dirty="0" smtClean="0"/>
          </a:p>
          <a:p>
            <a:r>
              <a:rPr lang="en-US" dirty="0" smtClean="0"/>
              <a:t>Build a prototype and show it around</a:t>
            </a:r>
          </a:p>
        </p:txBody>
      </p:sp>
    </p:spTree>
    <p:extLst>
      <p:ext uri="{BB962C8B-B14F-4D97-AF65-F5344CB8AC3E}">
        <p14:creationId xmlns:p14="http://schemas.microsoft.com/office/powerpoint/2010/main" val="1512344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4377650" cy="15479808"/>
          </a:xfrm>
          <a:prstGeom prst="rect">
            <a:avLst/>
          </a:prstGeom>
        </p:spPr>
      </p:pic>
    </p:spTree>
    <p:extLst>
      <p:ext uri="{BB962C8B-B14F-4D97-AF65-F5344CB8AC3E}">
        <p14:creationId xmlns:p14="http://schemas.microsoft.com/office/powerpoint/2010/main" val="166951469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Trend: Bots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134583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11997" dirty="0">
                <a:solidFill>
                  <a:schemeClr val="tx2"/>
                </a:solidFill>
              </a:rPr>
              <a:t>Bots</a:t>
            </a:r>
            <a:endParaRPr lang="en-US" sz="11997" dirty="0">
              <a:solidFill>
                <a:schemeClr val="tx2"/>
              </a:solidFill>
            </a:endParaRPr>
          </a:p>
        </p:txBody>
      </p:sp>
      <p:pic>
        <p:nvPicPr>
          <p:cNvPr id="9" name="Content Placeholder 8">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00064" y="-11465"/>
            <a:ext cx="12557169" cy="13727948"/>
          </a:xfrm>
        </p:spPr>
      </p:pic>
      <p:sp>
        <p:nvSpPr>
          <p:cNvPr id="8" name="Text Placeholder 7"/>
          <p:cNvSpPr>
            <a:spLocks noGrp="1"/>
          </p:cNvSpPr>
          <p:nvPr>
            <p:ph type="body" sz="half" idx="2"/>
          </p:nvPr>
        </p:nvSpPr>
        <p:spPr/>
        <p:txBody>
          <a:bodyPr/>
          <a:lstStyle/>
          <a:p>
            <a:r>
              <a:rPr lang="en-US" sz="3999" dirty="0"/>
              <a:t>Software preforming automated tasks that interface with humans.</a:t>
            </a:r>
          </a:p>
          <a:p>
            <a:endParaRPr lang="en-US" dirty="0"/>
          </a:p>
        </p:txBody>
      </p:sp>
    </p:spTree>
    <p:extLst>
      <p:ext uri="{BB962C8B-B14F-4D97-AF65-F5344CB8AC3E}">
        <p14:creationId xmlns:p14="http://schemas.microsoft.com/office/powerpoint/2010/main" val="733863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11997" dirty="0">
                <a:solidFill>
                  <a:schemeClr val="tx2"/>
                </a:solidFill>
              </a:rPr>
              <a:t>Bots</a:t>
            </a:r>
            <a:endParaRPr lang="en-US" sz="11997" dirty="0">
              <a:solidFill>
                <a:schemeClr val="tx2"/>
              </a:solidFill>
            </a:endParaRPr>
          </a:p>
        </p:txBody>
      </p:sp>
      <p:pic>
        <p:nvPicPr>
          <p:cNvPr id="9" name="Content Placeholder 8">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00064" y="-11465"/>
            <a:ext cx="12557169" cy="13727948"/>
          </a:xfrm>
        </p:spPr>
      </p:pic>
      <p:sp>
        <p:nvSpPr>
          <p:cNvPr id="8" name="Text Placeholder 7"/>
          <p:cNvSpPr>
            <a:spLocks noGrp="1"/>
          </p:cNvSpPr>
          <p:nvPr>
            <p:ph type="body" sz="half" idx="2"/>
          </p:nvPr>
        </p:nvSpPr>
        <p:spPr/>
        <p:txBody>
          <a:bodyPr/>
          <a:lstStyle/>
          <a:p>
            <a:r>
              <a:rPr lang="en-US" sz="3999" dirty="0"/>
              <a:t>Software preforming automated tasks that interface with humans.</a:t>
            </a:r>
          </a:p>
          <a:p>
            <a:endParaRPr lang="en-US"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 r="24172"/>
          <a:stretch/>
        </p:blipFill>
        <p:spPr>
          <a:xfrm>
            <a:off x="8805857" y="1786"/>
            <a:ext cx="13837230" cy="13712428"/>
          </a:xfrm>
          <a:prstGeom prst="rect">
            <a:avLst/>
          </a:prstGeom>
        </p:spPr>
      </p:pic>
    </p:spTree>
    <p:extLst>
      <p:ext uri="{BB962C8B-B14F-4D97-AF65-F5344CB8AC3E}">
        <p14:creationId xmlns:p14="http://schemas.microsoft.com/office/powerpoint/2010/main" val="10507220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Trend: [Conversational] Bots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275322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11997" dirty="0">
                <a:solidFill>
                  <a:schemeClr val="tx2"/>
                </a:solidFill>
              </a:rPr>
              <a:t>Slack</a:t>
            </a:r>
            <a:br>
              <a:rPr lang="en-US" sz="11997" dirty="0">
                <a:solidFill>
                  <a:schemeClr val="tx2"/>
                </a:solidFill>
              </a:rPr>
            </a:br>
            <a:r>
              <a:rPr lang="en-US" sz="11997" dirty="0">
                <a:solidFill>
                  <a:schemeClr val="tx2"/>
                </a:solidFill>
              </a:rPr>
              <a:t>Bot</a:t>
            </a:r>
            <a:endParaRPr lang="en-US" sz="11997" dirty="0">
              <a:solidFill>
                <a:schemeClr val="tx2"/>
              </a:solidFill>
            </a:endParaRPr>
          </a:p>
        </p:txBody>
      </p:sp>
      <p:sp>
        <p:nvSpPr>
          <p:cNvPr id="8" name="Text Placeholder 7"/>
          <p:cNvSpPr>
            <a:spLocks noGrp="1"/>
          </p:cNvSpPr>
          <p:nvPr>
            <p:ph type="body" sz="half" idx="2"/>
          </p:nvPr>
        </p:nvSpPr>
        <p:spPr/>
        <p:txBody>
          <a:bodyPr/>
          <a:lstStyle/>
          <a:p>
            <a:r>
              <a:rPr lang="en-US" dirty="0" smtClean="0"/>
              <a:t>Interfaces with users where they are.</a:t>
            </a:r>
            <a:endParaRPr lang="en-US" dirty="0"/>
          </a:p>
        </p:txBody>
      </p:sp>
      <p:pic>
        <p:nvPicPr>
          <p:cNvPr id="3" name="Picture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701" y="1786"/>
            <a:ext cx="14735586" cy="8930658"/>
          </a:xfrm>
          <a:prstGeom prst="rect">
            <a:avLst/>
          </a:prstGeom>
        </p:spPr>
      </p:pic>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2010913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46" y="915949"/>
            <a:ext cx="8096863" cy="3199561"/>
          </a:xfrm>
        </p:spPr>
        <p:txBody>
          <a:bodyPr>
            <a:noAutofit/>
          </a:bodyPr>
          <a:lstStyle/>
          <a:p>
            <a:r>
              <a:rPr lang="en-US" sz="8798" dirty="0">
                <a:solidFill>
                  <a:schemeClr val="tx2"/>
                </a:solidFill>
              </a:rPr>
              <a:t>Conversational</a:t>
            </a:r>
            <a:br>
              <a:rPr lang="en-US" sz="8798" dirty="0">
                <a:solidFill>
                  <a:schemeClr val="tx2"/>
                </a:solidFill>
              </a:rPr>
            </a:br>
            <a:r>
              <a:rPr lang="en-US" sz="8798" dirty="0">
                <a:solidFill>
                  <a:schemeClr val="tx2"/>
                </a:solidFill>
              </a:rPr>
              <a:t>Bots</a:t>
            </a:r>
            <a:endParaRPr lang="en-US" sz="8798" dirty="0">
              <a:solidFill>
                <a:schemeClr val="tx2"/>
              </a:solidFill>
            </a:endParaRPr>
          </a:p>
        </p:txBody>
      </p:sp>
      <p:sp>
        <p:nvSpPr>
          <p:cNvPr id="8" name="Text Placeholder 7"/>
          <p:cNvSpPr>
            <a:spLocks noGrp="1"/>
          </p:cNvSpPr>
          <p:nvPr>
            <p:ph type="body" sz="half" idx="2"/>
          </p:nvPr>
        </p:nvSpPr>
        <p:spPr>
          <a:xfrm>
            <a:off x="361646" y="4477157"/>
            <a:ext cx="8096863" cy="7618018"/>
          </a:xfrm>
        </p:spPr>
        <p:txBody>
          <a:bodyPr>
            <a:normAutofit/>
          </a:bodyPr>
          <a:lstStyle/>
          <a:p>
            <a:r>
              <a:rPr lang="en-US" sz="4799" dirty="0"/>
              <a:t>Facebook Messenger</a:t>
            </a:r>
            <a:endParaRPr lang="en-US" sz="4799" dirty="0"/>
          </a:p>
          <a:p>
            <a:r>
              <a:rPr lang="en-US" sz="4799" dirty="0"/>
              <a:t>@</a:t>
            </a:r>
            <a:r>
              <a:rPr lang="en-US" sz="4799" dirty="0" err="1"/>
              <a:t>CujoAi</a:t>
            </a:r>
            <a:endParaRPr lang="en-US" sz="4799" dirty="0"/>
          </a:p>
          <a:p>
            <a:endParaRPr lang="en-US" sz="3599" dirty="0"/>
          </a:p>
          <a:p>
            <a:r>
              <a:rPr lang="en-US" sz="3599" dirty="0">
                <a:hlinkClick r:id="rId2"/>
              </a:rPr>
              <a:t>https</a:t>
            </a:r>
            <a:r>
              <a:rPr lang="en-US" sz="3599" dirty="0">
                <a:hlinkClick r:id="rId2"/>
              </a:rPr>
              <a:t>://</a:t>
            </a:r>
            <a:r>
              <a:rPr lang="en-US" sz="3599" dirty="0" err="1">
                <a:hlinkClick r:id="rId2"/>
              </a:rPr>
              <a:t>www.messenger.com</a:t>
            </a:r>
            <a:r>
              <a:rPr lang="en-US" sz="3599" dirty="0">
                <a:hlinkClick r:id="rId2"/>
              </a:rPr>
              <a:t>/t/</a:t>
            </a:r>
            <a:r>
              <a:rPr lang="en-US" sz="3599" dirty="0" err="1">
                <a:hlinkClick r:id="rId2"/>
              </a:rPr>
              <a:t>cujoai</a:t>
            </a:r>
            <a:endParaRPr lang="en-US" sz="3599" dirty="0"/>
          </a:p>
          <a:p>
            <a:endParaRPr lang="en-US" dirty="0"/>
          </a:p>
        </p:txBody>
      </p:sp>
      <p:pic>
        <p:nvPicPr>
          <p:cNvPr id="3" name="Picture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70" y="1786"/>
            <a:ext cx="13780934" cy="13780934"/>
          </a:xfrm>
          <a:prstGeom prst="rect">
            <a:avLst/>
          </a:prstGeom>
        </p:spPr>
      </p:pic>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322331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Trend: Robots</a:t>
            </a:r>
            <a:endParaRPr lang="en-US" dirty="0"/>
          </a:p>
        </p:txBody>
      </p:sp>
      <p:sp>
        <p:nvSpPr>
          <p:cNvPr id="3" name="Subtitle 2"/>
          <p:cNvSpPr>
            <a:spLocks noGrp="1"/>
          </p:cNvSpPr>
          <p:nvPr>
            <p:ph type="subTitle" idx="1"/>
          </p:nvPr>
        </p:nvSpPr>
        <p:spPr/>
        <p:txBody>
          <a:bodyPr/>
          <a:lstStyle/>
          <a:p>
            <a:r>
              <a:rPr lang="en-US" dirty="0" smtClean="0"/>
              <a:t>Real, physical, moving, remote </a:t>
            </a:r>
            <a:r>
              <a:rPr lang="en-US" dirty="0"/>
              <a:t>and </a:t>
            </a:r>
            <a:r>
              <a:rPr lang="en-US" dirty="0" smtClean="0"/>
              <a:t>autonomous objects.</a:t>
            </a:r>
            <a:endParaRPr lang="en-US" dirty="0"/>
          </a:p>
        </p:txBody>
      </p:sp>
    </p:spTree>
    <p:extLst>
      <p:ext uri="{BB962C8B-B14F-4D97-AF65-F5344CB8AC3E}">
        <p14:creationId xmlns:p14="http://schemas.microsoft.com/office/powerpoint/2010/main" val="14645357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9798" r="35320"/>
          <a:stretch/>
        </p:blipFill>
        <p:spPr>
          <a:xfrm>
            <a:off x="16675920" y="3859349"/>
            <a:ext cx="4118751" cy="870041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5"/>
            <a:ext cx="22522537" cy="15008201"/>
          </a:xfrm>
          <a:prstGeom prst="rect">
            <a:avLst/>
          </a:prstGeom>
        </p:spPr>
      </p:pic>
    </p:spTree>
    <p:extLst>
      <p:ext uri="{BB962C8B-B14F-4D97-AF65-F5344CB8AC3E}">
        <p14:creationId xmlns:p14="http://schemas.microsoft.com/office/powerpoint/2010/main" val="21423728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143" y="1786"/>
            <a:ext cx="18609724" cy="13712428"/>
          </a:xfrm>
          <a:prstGeom prst="rect">
            <a:avLst/>
          </a:prstGeom>
        </p:spPr>
      </p:pic>
      <p:sp>
        <p:nvSpPr>
          <p:cNvPr id="2" name="Title 1"/>
          <p:cNvSpPr>
            <a:spLocks noGrp="1"/>
          </p:cNvSpPr>
          <p:nvPr>
            <p:ph type="title"/>
          </p:nvPr>
        </p:nvSpPr>
        <p:spPr>
          <a:xfrm>
            <a:off x="2523088" y="733115"/>
            <a:ext cx="9345524" cy="2650434"/>
          </a:xfrm>
        </p:spPr>
        <p:txBody>
          <a:bodyPr/>
          <a:lstStyle/>
          <a:p>
            <a:r>
              <a:rPr lang="en-US" dirty="0" smtClean="0"/>
              <a:t>Robots and Drones Will Be:</a:t>
            </a:r>
            <a:endParaRPr lang="en-US" dirty="0"/>
          </a:p>
        </p:txBody>
      </p:sp>
      <p:sp>
        <p:nvSpPr>
          <p:cNvPr id="3" name="Content Placeholder 2"/>
          <p:cNvSpPr>
            <a:spLocks noGrp="1"/>
          </p:cNvSpPr>
          <p:nvPr>
            <p:ph idx="1"/>
          </p:nvPr>
        </p:nvSpPr>
        <p:spPr/>
        <p:txBody>
          <a:bodyPr/>
          <a:lstStyle/>
          <a:p>
            <a:r>
              <a:rPr lang="en-US" dirty="0" smtClean="0"/>
              <a:t>Task specific</a:t>
            </a:r>
          </a:p>
          <a:p>
            <a:r>
              <a:rPr lang="en-US" dirty="0" smtClean="0"/>
              <a:t>Multiple Sensors</a:t>
            </a:r>
          </a:p>
          <a:p>
            <a:r>
              <a:rPr lang="en-US" dirty="0" smtClean="0"/>
              <a:t>Interconnected</a:t>
            </a:r>
          </a:p>
        </p:txBody>
      </p:sp>
    </p:spTree>
    <p:extLst>
      <p:ext uri="{BB962C8B-B14F-4D97-AF65-F5344CB8AC3E}">
        <p14:creationId xmlns:p14="http://schemas.microsoft.com/office/powerpoint/2010/main" val="1760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Trend: Algorithmic Personality Value</a:t>
            </a:r>
            <a:endParaRPr lang="en-US" dirty="0"/>
          </a:p>
        </p:txBody>
      </p:sp>
      <p:sp>
        <p:nvSpPr>
          <p:cNvPr id="3" name="Subtitle 2"/>
          <p:cNvSpPr>
            <a:spLocks noGrp="1"/>
          </p:cNvSpPr>
          <p:nvPr>
            <p:ph type="subTitle" idx="1"/>
          </p:nvPr>
        </p:nvSpPr>
        <p:spPr/>
        <p:txBody>
          <a:bodyPr/>
          <a:lstStyle/>
          <a:p>
            <a:r>
              <a:rPr lang="en-US" dirty="0" smtClean="0"/>
              <a:t>All that data out there</a:t>
            </a:r>
            <a:r>
              <a:rPr lang="is-IS" dirty="0" smtClean="0"/>
              <a:t>…</a:t>
            </a:r>
            <a:endParaRPr lang="en-US" dirty="0"/>
          </a:p>
        </p:txBody>
      </p:sp>
    </p:spTree>
    <p:extLst>
      <p:ext uri="{BB962C8B-B14F-4D97-AF65-F5344CB8AC3E}">
        <p14:creationId xmlns:p14="http://schemas.microsoft.com/office/powerpoint/2010/main" val="16718730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4377650" cy="16190823"/>
          </a:xfrm>
          <a:prstGeom prst="rect">
            <a:avLst/>
          </a:prstGeom>
        </p:spPr>
      </p:pic>
    </p:spTree>
    <p:extLst>
      <p:ext uri="{BB962C8B-B14F-4D97-AF65-F5344CB8AC3E}">
        <p14:creationId xmlns:p14="http://schemas.microsoft.com/office/powerpoint/2010/main" val="19642296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r>
              <a:rPr lang="is-IS" dirty="0" smtClean="0"/>
              <a:t>…</a:t>
            </a:r>
            <a:endParaRPr lang="en-US" dirty="0"/>
          </a:p>
        </p:txBody>
      </p:sp>
      <p:sp>
        <p:nvSpPr>
          <p:cNvPr id="3" name="Content Placeholder 2"/>
          <p:cNvSpPr>
            <a:spLocks noGrp="1"/>
          </p:cNvSpPr>
          <p:nvPr>
            <p:ph idx="1"/>
          </p:nvPr>
        </p:nvSpPr>
        <p:spPr/>
        <p:txBody>
          <a:bodyPr/>
          <a:lstStyle/>
          <a:p>
            <a:pPr marL="0" indent="0">
              <a:buNone/>
            </a:pPr>
            <a:r>
              <a:rPr lang="en-US" dirty="0" smtClean="0"/>
              <a:t>A student wants to pitch me on an idea and they want to know the best way to get in touch with me. </a:t>
            </a:r>
          </a:p>
          <a:p>
            <a:pPr marL="0" indent="0">
              <a:buNone/>
            </a:pPr>
            <a:endParaRPr lang="en-US" dirty="0"/>
          </a:p>
          <a:p>
            <a:pPr marL="0" indent="0">
              <a:buNone/>
            </a:pPr>
            <a:r>
              <a:rPr lang="en-US" dirty="0" smtClean="0"/>
              <a:t>They might ask someone that knows me, “How would you approach Professor King about my start up idea?”</a:t>
            </a:r>
          </a:p>
          <a:p>
            <a:pPr marL="0" indent="0">
              <a:buNone/>
            </a:pPr>
            <a:endParaRPr lang="en-US" dirty="0"/>
          </a:p>
          <a:p>
            <a:pPr marL="0" indent="0">
              <a:buNone/>
            </a:pPr>
            <a:r>
              <a:rPr lang="en-US" dirty="0" smtClean="0"/>
              <a:t>Or</a:t>
            </a:r>
            <a:r>
              <a:rPr lang="is-IS" dirty="0" smtClean="0"/>
              <a:t>…</a:t>
            </a:r>
            <a:endParaRPr lang="en-US" dirty="0" smtClean="0"/>
          </a:p>
          <a:p>
            <a:pPr marL="0" indent="0">
              <a:buNone/>
            </a:pPr>
            <a:endParaRPr lang="en-US" dirty="0" smtClean="0"/>
          </a:p>
        </p:txBody>
      </p:sp>
    </p:spTree>
    <p:extLst>
      <p:ext uri="{BB962C8B-B14F-4D97-AF65-F5344CB8AC3E}">
        <p14:creationId xmlns:p14="http://schemas.microsoft.com/office/powerpoint/2010/main" val="14946669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46" y="915949"/>
            <a:ext cx="8096863" cy="3199561"/>
          </a:xfrm>
        </p:spPr>
        <p:txBody>
          <a:bodyPr>
            <a:noAutofit/>
          </a:bodyPr>
          <a:lstStyle/>
          <a:p>
            <a:r>
              <a:rPr lang="en-US" sz="8798" dirty="0">
                <a:solidFill>
                  <a:schemeClr val="tx2"/>
                </a:solidFill>
              </a:rPr>
              <a:t>Algorithmic Personality Test</a:t>
            </a:r>
            <a:endParaRPr lang="en-US" sz="8798" dirty="0">
              <a:solidFill>
                <a:schemeClr val="tx2"/>
              </a:solidFill>
            </a:endParaRPr>
          </a:p>
        </p:txBody>
      </p:sp>
      <p:sp>
        <p:nvSpPr>
          <p:cNvPr id="8" name="Text Placeholder 7"/>
          <p:cNvSpPr>
            <a:spLocks noGrp="1"/>
          </p:cNvSpPr>
          <p:nvPr>
            <p:ph type="body" sz="half" idx="2"/>
          </p:nvPr>
        </p:nvSpPr>
        <p:spPr>
          <a:xfrm>
            <a:off x="361646" y="4477157"/>
            <a:ext cx="8096863" cy="7618018"/>
          </a:xfrm>
        </p:spPr>
        <p:txBody>
          <a:bodyPr>
            <a:normAutofit/>
          </a:bodyPr>
          <a:lstStyle/>
          <a:p>
            <a:endParaRPr lang="en-US" dirty="0"/>
          </a:p>
        </p:txBody>
      </p:sp>
      <p:pic>
        <p:nvPicPr>
          <p:cNvPr id="2" name="Content Placeholder 1">
            <a:hlinkClick r:id="rId2"/>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333"/>
          <a:stretch/>
        </p:blipFill>
        <p:spPr>
          <a:xfrm>
            <a:off x="8047224" y="1785"/>
            <a:ext cx="16821350" cy="12674313"/>
          </a:xfrm>
        </p:spPr>
      </p:pic>
    </p:spTree>
    <p:extLst>
      <p:ext uri="{BB962C8B-B14F-4D97-AF65-F5344CB8AC3E}">
        <p14:creationId xmlns:p14="http://schemas.microsoft.com/office/powerpoint/2010/main" val="17511928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46" y="915949"/>
            <a:ext cx="8096863" cy="3199561"/>
          </a:xfrm>
        </p:spPr>
        <p:txBody>
          <a:bodyPr>
            <a:noAutofit/>
          </a:bodyPr>
          <a:lstStyle/>
          <a:p>
            <a:r>
              <a:rPr lang="en-US" sz="8798" dirty="0">
                <a:solidFill>
                  <a:schemeClr val="tx2"/>
                </a:solidFill>
              </a:rPr>
              <a:t>Algorithmic Personality Test</a:t>
            </a:r>
            <a:endParaRPr lang="en-US" sz="8798" dirty="0">
              <a:solidFill>
                <a:schemeClr val="tx2"/>
              </a:solidFill>
            </a:endParaRPr>
          </a:p>
        </p:txBody>
      </p:sp>
      <p:sp>
        <p:nvSpPr>
          <p:cNvPr id="8" name="Text Placeholder 7"/>
          <p:cNvSpPr>
            <a:spLocks noGrp="1"/>
          </p:cNvSpPr>
          <p:nvPr>
            <p:ph type="body" sz="half" idx="2"/>
          </p:nvPr>
        </p:nvSpPr>
        <p:spPr>
          <a:xfrm>
            <a:off x="361646" y="4477157"/>
            <a:ext cx="8096863" cy="7618018"/>
          </a:xfrm>
        </p:spPr>
        <p:txBody>
          <a:bodyPr>
            <a:normAutofit/>
          </a:bodyPr>
          <a:lstStyle/>
          <a:p>
            <a:endParaRPr lang="en-US" dirty="0"/>
          </a:p>
        </p:txBody>
      </p:sp>
      <p:pic>
        <p:nvPicPr>
          <p:cNvPr id="2" name="Content Placeholder 1">
            <a:hlinkClick r:id="rId2"/>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333"/>
          <a:stretch/>
        </p:blipFill>
        <p:spPr>
          <a:xfrm>
            <a:off x="8047224" y="1785"/>
            <a:ext cx="16821350" cy="12674313"/>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75" y="1786"/>
            <a:ext cx="23363348" cy="13712428"/>
          </a:xfrm>
          <a:prstGeom prst="rect">
            <a:avLst/>
          </a:prstGeom>
        </p:spPr>
      </p:pic>
    </p:spTree>
    <p:extLst>
      <p:ext uri="{BB962C8B-B14F-4D97-AF65-F5344CB8AC3E}">
        <p14:creationId xmlns:p14="http://schemas.microsoft.com/office/powerpoint/2010/main" val="10354192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Trend: Intelligent Visual Surveillance </a:t>
            </a:r>
            <a:endParaRPr lang="en-US" dirty="0"/>
          </a:p>
        </p:txBody>
      </p:sp>
      <p:sp>
        <p:nvSpPr>
          <p:cNvPr id="3" name="Subtitle 2"/>
          <p:cNvSpPr>
            <a:spLocks noGrp="1"/>
          </p:cNvSpPr>
          <p:nvPr>
            <p:ph type="subTitle" idx="1"/>
          </p:nvPr>
        </p:nvSpPr>
        <p:spPr/>
        <p:txBody>
          <a:bodyPr/>
          <a:lstStyle/>
          <a:p>
            <a:r>
              <a:rPr lang="en-US" dirty="0" smtClean="0"/>
              <a:t>Image Entity Detection with Big Data</a:t>
            </a:r>
            <a:endParaRPr lang="en-US" dirty="0"/>
          </a:p>
        </p:txBody>
      </p:sp>
    </p:spTree>
    <p:extLst>
      <p:ext uri="{BB962C8B-B14F-4D97-AF65-F5344CB8AC3E}">
        <p14:creationId xmlns:p14="http://schemas.microsoft.com/office/powerpoint/2010/main" val="12313935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86"/>
            <a:ext cx="22636390" cy="13712428"/>
          </a:xfrm>
          <a:prstGeom prst="rect">
            <a:avLst/>
          </a:prstGeom>
        </p:spPr>
      </p:pic>
    </p:spTree>
    <p:extLst>
      <p:ext uri="{BB962C8B-B14F-4D97-AF65-F5344CB8AC3E}">
        <p14:creationId xmlns:p14="http://schemas.microsoft.com/office/powerpoint/2010/main" val="731152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Trend: Security and Privacy Policy Shift</a:t>
            </a:r>
            <a:endParaRPr lang="en-US" dirty="0"/>
          </a:p>
        </p:txBody>
      </p:sp>
      <p:sp>
        <p:nvSpPr>
          <p:cNvPr id="3" name="Subtitle 2"/>
          <p:cNvSpPr>
            <a:spLocks noGrp="1"/>
          </p:cNvSpPr>
          <p:nvPr>
            <p:ph type="subTitle" idx="1"/>
          </p:nvPr>
        </p:nvSpPr>
        <p:spPr/>
        <p:txBody>
          <a:bodyPr/>
          <a:lstStyle/>
          <a:p>
            <a:r>
              <a:rPr lang="en-US" dirty="0" smtClean="0"/>
              <a:t>All that data out there</a:t>
            </a:r>
            <a:r>
              <a:rPr lang="is-IS" dirty="0" smtClean="0"/>
              <a:t>…</a:t>
            </a:r>
            <a:endParaRPr lang="en-US" dirty="0"/>
          </a:p>
        </p:txBody>
      </p:sp>
    </p:spTree>
    <p:extLst>
      <p:ext uri="{BB962C8B-B14F-4D97-AF65-F5344CB8AC3E}">
        <p14:creationId xmlns:p14="http://schemas.microsoft.com/office/powerpoint/2010/main" val="5798326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Security Concerns</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a:t>Zero Day Exploits Rising</a:t>
            </a:r>
          </a:p>
          <a:p>
            <a:r>
              <a:rPr lang="en-US" dirty="0"/>
              <a:t>System-wide glitches due to interconnected dependence</a:t>
            </a:r>
          </a:p>
          <a:p>
            <a:pPr lvl="1"/>
            <a:r>
              <a:rPr lang="en-US" sz="5599" dirty="0"/>
              <a:t>ex. Delta, NY Stock Exchange</a:t>
            </a:r>
          </a:p>
          <a:p>
            <a:r>
              <a:rPr lang="en-US" dirty="0"/>
              <a:t>Increase off-book Back-doors</a:t>
            </a:r>
          </a:p>
          <a:p>
            <a:pPr lvl="1"/>
            <a:r>
              <a:rPr lang="en-US" sz="5599" dirty="0"/>
              <a:t>Long-time developers leaving intentional back-doors for later exploit. </a:t>
            </a:r>
          </a:p>
          <a:p>
            <a:pPr lvl="1"/>
            <a:r>
              <a:rPr lang="en-US" sz="5599" dirty="0"/>
              <a:t>Backdoor bounty</a:t>
            </a:r>
          </a:p>
          <a:p>
            <a:r>
              <a:rPr lang="en-US" sz="5999" dirty="0"/>
              <a:t>Internet of Things hacks</a:t>
            </a:r>
          </a:p>
          <a:p>
            <a:endParaRPr lang="en-US" dirty="0"/>
          </a:p>
          <a:p>
            <a:endParaRPr lang="en-US" dirty="0"/>
          </a:p>
        </p:txBody>
      </p:sp>
    </p:spTree>
    <p:extLst>
      <p:ext uri="{BB962C8B-B14F-4D97-AF65-F5344CB8AC3E}">
        <p14:creationId xmlns:p14="http://schemas.microsoft.com/office/powerpoint/2010/main" val="21142606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Privacy Policy</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a:t>Continued requests for “Golden Keys”</a:t>
            </a:r>
          </a:p>
          <a:p>
            <a:r>
              <a:rPr lang="en-US" dirty="0"/>
              <a:t>Self Incrimination Data and More Requests</a:t>
            </a:r>
          </a:p>
          <a:p>
            <a:r>
              <a:rPr lang="en-US" dirty="0"/>
              <a:t>Choice of Anonymity</a:t>
            </a:r>
          </a:p>
          <a:p>
            <a:r>
              <a:rPr lang="en-US" dirty="0"/>
              <a:t>Trend towards Sterilization of Data</a:t>
            </a:r>
          </a:p>
          <a:p>
            <a:pPr lvl="1"/>
            <a:r>
              <a:rPr lang="en-US" sz="5199" dirty="0"/>
              <a:t>Synthetic Data Sets</a:t>
            </a:r>
          </a:p>
          <a:p>
            <a:r>
              <a:rPr lang="en-US" sz="5999" dirty="0"/>
              <a:t>Internet of Things hacks</a:t>
            </a:r>
            <a:endParaRPr lang="en-US" dirty="0"/>
          </a:p>
          <a:p>
            <a:endParaRPr lang="en-US" dirty="0"/>
          </a:p>
        </p:txBody>
      </p:sp>
    </p:spTree>
    <p:extLst>
      <p:ext uri="{BB962C8B-B14F-4D97-AF65-F5344CB8AC3E}">
        <p14:creationId xmlns:p14="http://schemas.microsoft.com/office/powerpoint/2010/main" val="21135145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Trend: Torrents and </a:t>
            </a:r>
            <a:r>
              <a:rPr lang="en-US" dirty="0" err="1" smtClean="0"/>
              <a:t>Darknets</a:t>
            </a:r>
            <a:endParaRPr lang="en-US" dirty="0"/>
          </a:p>
        </p:txBody>
      </p:sp>
      <p:sp>
        <p:nvSpPr>
          <p:cNvPr id="3" name="Subtitle 2"/>
          <p:cNvSpPr>
            <a:spLocks noGrp="1"/>
          </p:cNvSpPr>
          <p:nvPr>
            <p:ph type="subTitle" idx="1"/>
          </p:nvPr>
        </p:nvSpPr>
        <p:spPr/>
        <p:txBody>
          <a:bodyPr/>
          <a:lstStyle/>
          <a:p>
            <a:r>
              <a:rPr lang="en-US" dirty="0" smtClean="0"/>
              <a:t>Move from Cloud to Crowd </a:t>
            </a:r>
            <a:endParaRPr lang="en-US" dirty="0"/>
          </a:p>
        </p:txBody>
      </p:sp>
    </p:spTree>
    <p:extLst>
      <p:ext uri="{BB962C8B-B14F-4D97-AF65-F5344CB8AC3E}">
        <p14:creationId xmlns:p14="http://schemas.microsoft.com/office/powerpoint/2010/main" val="3120704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Torrents and </a:t>
            </a:r>
            <a:r>
              <a:rPr lang="en-US" dirty="0" err="1" smtClean="0">
                <a:solidFill>
                  <a:schemeClr val="accent1"/>
                </a:solidFill>
              </a:rPr>
              <a:t>Darknets</a:t>
            </a:r>
            <a:r>
              <a:rPr lang="en-US" dirty="0" smtClean="0">
                <a:solidFill>
                  <a:schemeClr val="accent1"/>
                </a:solidFill>
              </a:rPr>
              <a:t> for</a:t>
            </a:r>
            <a:br>
              <a:rPr lang="en-US" dirty="0" smtClean="0">
                <a:solidFill>
                  <a:schemeClr val="accent1"/>
                </a:solidFill>
              </a:rPr>
            </a:br>
            <a:r>
              <a:rPr lang="en-US" dirty="0" smtClean="0">
                <a:solidFill>
                  <a:schemeClr val="accent1"/>
                </a:solidFill>
              </a:rPr>
              <a:t>Legal, but private activity</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endParaRPr lang="en-US" sz="4799" dirty="0"/>
          </a:p>
          <a:p>
            <a:pPr marL="0" indent="0">
              <a:buNone/>
            </a:pPr>
            <a:r>
              <a:rPr lang="en-US" sz="4799" dirty="0"/>
              <a:t>On student and personal fonts a move from cloud to crowd storage. </a:t>
            </a:r>
          </a:p>
          <a:p>
            <a:pPr marL="0" indent="0">
              <a:buNone/>
            </a:pPr>
            <a:endParaRPr lang="en-US" dirty="0"/>
          </a:p>
        </p:txBody>
      </p:sp>
    </p:spTree>
    <p:extLst>
      <p:ext uri="{BB962C8B-B14F-4D97-AF65-F5344CB8AC3E}">
        <p14:creationId xmlns:p14="http://schemas.microsoft.com/office/powerpoint/2010/main" val="812768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7650" cy="13712428"/>
          </a:xfrm>
          <a:prstGeom prst="rect">
            <a:avLst/>
          </a:prstGeom>
        </p:spPr>
      </p:pic>
    </p:spTree>
    <p:extLst>
      <p:ext uri="{BB962C8B-B14F-4D97-AF65-F5344CB8AC3E}">
        <p14:creationId xmlns:p14="http://schemas.microsoft.com/office/powerpoint/2010/main" val="12812940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6"/>
            <a:ext cx="23365978" cy="13712428"/>
          </a:xfrm>
          <a:prstGeom prst="rect">
            <a:avLst/>
          </a:prstGeom>
        </p:spPr>
      </p:pic>
    </p:spTree>
    <p:extLst>
      <p:ext uri="{BB962C8B-B14F-4D97-AF65-F5344CB8AC3E}">
        <p14:creationId xmlns:p14="http://schemas.microsoft.com/office/powerpoint/2010/main" val="598102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Trend: VR to AR and back</a:t>
            </a:r>
            <a:endParaRPr lang="en-US" dirty="0"/>
          </a:p>
        </p:txBody>
      </p:sp>
      <p:sp>
        <p:nvSpPr>
          <p:cNvPr id="3" name="Subtitle 2"/>
          <p:cNvSpPr>
            <a:spLocks noGrp="1"/>
          </p:cNvSpPr>
          <p:nvPr>
            <p:ph type="subTitle" idx="1"/>
          </p:nvPr>
        </p:nvSpPr>
        <p:spPr/>
        <p:txBody>
          <a:bodyPr/>
          <a:lstStyle/>
          <a:p>
            <a:r>
              <a:rPr lang="en-US" dirty="0" smtClean="0"/>
              <a:t>Virtual Reality, Augmented Reality and Reality</a:t>
            </a:r>
            <a:endParaRPr lang="en-US" dirty="0"/>
          </a:p>
        </p:txBody>
      </p:sp>
    </p:spTree>
    <p:extLst>
      <p:ext uri="{BB962C8B-B14F-4D97-AF65-F5344CB8AC3E}">
        <p14:creationId xmlns:p14="http://schemas.microsoft.com/office/powerpoint/2010/main" val="2081552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6" y="1786"/>
            <a:ext cx="22483507" cy="12643323"/>
          </a:xfrm>
          <a:prstGeom prst="rect">
            <a:avLst/>
          </a:prstGeom>
        </p:spPr>
      </p:pic>
    </p:spTree>
    <p:extLst>
      <p:ext uri="{BB962C8B-B14F-4D97-AF65-F5344CB8AC3E}">
        <p14:creationId xmlns:p14="http://schemas.microsoft.com/office/powerpoint/2010/main" val="2135854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6"/>
            <a:ext cx="24377650" cy="13712428"/>
          </a:xfrm>
          <a:prstGeom prst="rect">
            <a:avLst/>
          </a:prstGeom>
        </p:spPr>
      </p:pic>
    </p:spTree>
    <p:extLst>
      <p:ext uri="{BB962C8B-B14F-4D97-AF65-F5344CB8AC3E}">
        <p14:creationId xmlns:p14="http://schemas.microsoft.com/office/powerpoint/2010/main" val="12852655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7738" y="1786"/>
            <a:ext cx="18277517" cy="13712428"/>
          </a:xfrm>
          <a:prstGeom prst="rect">
            <a:avLst/>
          </a:prstGeom>
        </p:spPr>
      </p:pic>
    </p:spTree>
    <p:extLst>
      <p:ext uri="{BB962C8B-B14F-4D97-AF65-F5344CB8AC3E}">
        <p14:creationId xmlns:p14="http://schemas.microsoft.com/office/powerpoint/2010/main" val="20671067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4377650" cy="15479808"/>
          </a:xfrm>
          <a:prstGeom prst="rect">
            <a:avLst/>
          </a:prstGeom>
        </p:spPr>
      </p:pic>
    </p:spTree>
    <p:extLst>
      <p:ext uri="{BB962C8B-B14F-4D97-AF65-F5344CB8AC3E}">
        <p14:creationId xmlns:p14="http://schemas.microsoft.com/office/powerpoint/2010/main" val="17460946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2904"/>
          <p:cNvSpPr/>
          <p:nvPr/>
        </p:nvSpPr>
        <p:spPr>
          <a:xfrm>
            <a:off x="5123146" y="-3568474"/>
            <a:ext cx="14192280" cy="14192280"/>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bg1">
              <a:alpha val="5000"/>
            </a:schemeClr>
          </a:solidFill>
          <a:ln w="12700">
            <a:miter lim="400000"/>
          </a:ln>
        </p:spPr>
        <p:txBody>
          <a:bodyPr lIns="38090" tIns="38090" rIns="38090" bIns="38090" anchor="ctr"/>
          <a:lstStyle/>
          <a:p>
            <a:pPr defTabSz="4570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68" y="859748"/>
            <a:ext cx="6231933" cy="266791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104" y="11097752"/>
            <a:ext cx="5440259" cy="1630246"/>
          </a:xfrm>
          <a:prstGeom prst="rect">
            <a:avLst/>
          </a:prstGeom>
        </p:spPr>
      </p:pic>
      <p:sp>
        <p:nvSpPr>
          <p:cNvPr id="10" name="Rectangle 9"/>
          <p:cNvSpPr>
            <a:spLocks/>
          </p:cNvSpPr>
          <p:nvPr/>
        </p:nvSpPr>
        <p:spPr bwMode="auto">
          <a:xfrm>
            <a:off x="18116541" y="9911780"/>
            <a:ext cx="4263988"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6400" b="1" dirty="0">
                <a:solidFill>
                  <a:schemeClr val="tx2"/>
                </a:solidFill>
                <a:latin typeface="Lato" charset="0"/>
                <a:ea typeface="Lato" charset="0"/>
                <a:cs typeface="Lato" charset="0"/>
                <a:sym typeface="Bebas Neue" charset="0"/>
              </a:rPr>
              <a:t>Steven King</a:t>
            </a:r>
          </a:p>
        </p:txBody>
      </p:sp>
      <p:sp>
        <p:nvSpPr>
          <p:cNvPr id="12" name="Rectangle 1"/>
          <p:cNvSpPr>
            <a:spLocks/>
          </p:cNvSpPr>
          <p:nvPr/>
        </p:nvSpPr>
        <p:spPr bwMode="auto">
          <a:xfrm>
            <a:off x="18191881" y="11158338"/>
            <a:ext cx="418864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3400" spc="100" dirty="0">
                <a:latin typeface="Source Sans Pro" charset="0"/>
                <a:ea typeface="Source Sans Pro" charset="0"/>
                <a:cs typeface="Source Sans Pro" charset="0"/>
                <a:sym typeface="Bebas Neue" charset="0"/>
              </a:rPr>
              <a:t>@</a:t>
            </a:r>
            <a:r>
              <a:rPr lang="en-US" sz="3400" spc="100" dirty="0" err="1">
                <a:latin typeface="Source Sans Pro" charset="0"/>
                <a:ea typeface="Source Sans Pro" charset="0"/>
                <a:cs typeface="Source Sans Pro" charset="0"/>
                <a:sym typeface="Bebas Neue" charset="0"/>
              </a:rPr>
              <a:t>CujoAi</a:t>
            </a:r>
            <a:r>
              <a:rPr lang="en-US" sz="3400" spc="100" dirty="0">
                <a:latin typeface="Source Sans Pro" charset="0"/>
                <a:ea typeface="Source Sans Pro" charset="0"/>
                <a:cs typeface="Source Sans Pro" charset="0"/>
                <a:sym typeface="Bebas Neue" charset="0"/>
              </a:rPr>
              <a:t> (chat bot)</a:t>
            </a:r>
          </a:p>
          <a:p>
            <a:pPr algn="r"/>
            <a:r>
              <a:rPr lang="en-US" sz="3400" spc="100" dirty="0">
                <a:latin typeface="Source Sans Pro" charset="0"/>
                <a:ea typeface="Source Sans Pro" charset="0"/>
                <a:cs typeface="Source Sans Pro" charset="0"/>
                <a:sym typeface="Bebas Neue" charset="0"/>
              </a:rPr>
              <a:t>@</a:t>
            </a:r>
            <a:r>
              <a:rPr lang="en-US" sz="3400" spc="100" dirty="0" err="1">
                <a:latin typeface="Source Sans Pro" charset="0"/>
                <a:ea typeface="Source Sans Pro" charset="0"/>
                <a:cs typeface="Source Sans Pro" charset="0"/>
                <a:sym typeface="Bebas Neue" charset="0"/>
              </a:rPr>
              <a:t>steven_king</a:t>
            </a:r>
            <a:endParaRPr lang="en-US" sz="3400" spc="100" dirty="0">
              <a:latin typeface="Source Sans Pro" charset="0"/>
              <a:ea typeface="Source Sans Pro" charset="0"/>
              <a:cs typeface="Source Sans Pro" charset="0"/>
              <a:sym typeface="Bebas Neue" charset="0"/>
            </a:endParaRPr>
          </a:p>
          <a:p>
            <a:pPr algn="r"/>
            <a:r>
              <a:rPr lang="en-US" sz="3400" spc="100" dirty="0" err="1">
                <a:solidFill>
                  <a:schemeClr val="accent2"/>
                </a:solidFill>
                <a:latin typeface="Source Sans Pro" charset="0"/>
                <a:ea typeface="Source Sans Pro" charset="0"/>
                <a:cs typeface="Source Sans Pro" charset="0"/>
                <a:sym typeface="Bebas Neue" charset="0"/>
              </a:rPr>
              <a:t>steven.king@unc.edu</a:t>
            </a:r>
            <a:endParaRPr lang="en-US" sz="3400" spc="100" dirty="0">
              <a:solidFill>
                <a:schemeClr val="accent2"/>
              </a:solidFill>
              <a:latin typeface="Source Sans Pro" charset="0"/>
              <a:ea typeface="Source Sans Pro" charset="0"/>
              <a:cs typeface="Source Sans Pro" charset="0"/>
              <a:sym typeface="Bebas Neue" charset="0"/>
            </a:endParaRPr>
          </a:p>
        </p:txBody>
      </p:sp>
      <p:sp>
        <p:nvSpPr>
          <p:cNvPr id="13" name="Rectangle 12"/>
          <p:cNvSpPr/>
          <p:nvPr/>
        </p:nvSpPr>
        <p:spPr>
          <a:xfrm flipV="1">
            <a:off x="18116540" y="10980578"/>
            <a:ext cx="426398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Source Sans Pro Regular" charset="0"/>
            </a:endParaRPr>
          </a:p>
        </p:txBody>
      </p:sp>
      <p:pic>
        <p:nvPicPr>
          <p:cNvPr id="15" name="Picture 14" descr="/Users/stking/Documents/_BusinessSchool/kf-logo_logo.png"/>
          <p:cNvPicPr/>
          <p:nvPr/>
        </p:nvPicPr>
        <p:blipFill>
          <a:blip r:embed="rId5">
            <a:extLst>
              <a:ext uri="{28A0092B-C50C-407E-A947-70E740481C1C}">
                <a14:useLocalDpi xmlns:a14="http://schemas.microsoft.com/office/drawing/2010/main" val="0"/>
              </a:ext>
            </a:extLst>
          </a:blip>
          <a:srcRect/>
          <a:stretch>
            <a:fillRect/>
          </a:stretch>
        </p:blipFill>
        <p:spPr bwMode="auto">
          <a:xfrm>
            <a:off x="612766" y="4209326"/>
            <a:ext cx="6392074" cy="1341243"/>
          </a:xfrm>
          <a:prstGeom prst="rect">
            <a:avLst/>
          </a:prstGeom>
          <a:noFill/>
          <a:ln>
            <a:noFill/>
          </a:ln>
        </p:spPr>
      </p:pic>
    </p:spTree>
    <p:extLst>
      <p:ext uri="{BB962C8B-B14F-4D97-AF65-F5344CB8AC3E}">
        <p14:creationId xmlns:p14="http://schemas.microsoft.com/office/powerpoint/2010/main" val="8485669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7432000" cy="13716000"/>
          </a:xfrm>
          <a:prstGeom prst="rect">
            <a:avLst/>
          </a:prstGeom>
        </p:spPr>
      </p:pic>
    </p:spTree>
    <p:extLst>
      <p:ext uri="{BB962C8B-B14F-4D97-AF65-F5344CB8AC3E}">
        <p14:creationId xmlns:p14="http://schemas.microsoft.com/office/powerpoint/2010/main" val="6399489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7650" cy="9141619"/>
          </a:xfrm>
          <a:prstGeom prst="rect">
            <a:avLst/>
          </a:prstGeom>
        </p:spPr>
      </p:pic>
    </p:spTree>
    <p:extLst>
      <p:ext uri="{BB962C8B-B14F-4D97-AF65-F5344CB8AC3E}">
        <p14:creationId xmlns:p14="http://schemas.microsoft.com/office/powerpoint/2010/main" val="1400817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4377650" cy="18306951"/>
          </a:xfrm>
          <a:prstGeom prst="rect">
            <a:avLst/>
          </a:prstGeom>
        </p:spPr>
      </p:pic>
    </p:spTree>
    <p:extLst>
      <p:ext uri="{BB962C8B-B14F-4D97-AF65-F5344CB8AC3E}">
        <p14:creationId xmlns:p14="http://schemas.microsoft.com/office/powerpoint/2010/main" val="13637026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24377650" cy="16245418"/>
          </a:xfrm>
          <a:prstGeom prst="rect">
            <a:avLst/>
          </a:prstGeom>
        </p:spPr>
      </p:pic>
    </p:spTree>
    <p:extLst>
      <p:ext uri="{BB962C8B-B14F-4D97-AF65-F5344CB8AC3E}">
        <p14:creationId xmlns:p14="http://schemas.microsoft.com/office/powerpoint/2010/main" val="10271665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Business Proposal Light">
      <a:dk1>
        <a:srgbClr val="999999"/>
      </a:dk1>
      <a:lt1>
        <a:srgbClr val="FFFFFF"/>
      </a:lt1>
      <a:dk2>
        <a:srgbClr val="494949"/>
      </a:dk2>
      <a:lt2>
        <a:srgbClr val="FFFFFF"/>
      </a:lt2>
      <a:accent1>
        <a:srgbClr val="0178B6"/>
      </a:accent1>
      <a:accent2>
        <a:srgbClr val="009EEB"/>
      </a:accent2>
      <a:accent3>
        <a:srgbClr val="424F5A"/>
      </a:accent3>
      <a:accent4>
        <a:srgbClr val="0178B6"/>
      </a:accent4>
      <a:accent5>
        <a:srgbClr val="C1CEDA"/>
      </a:accent5>
      <a:accent6>
        <a:srgbClr val="009EEB"/>
      </a:accent6>
      <a:hlink>
        <a:srgbClr val="F33B48"/>
      </a:hlink>
      <a:folHlink>
        <a:srgbClr val="FFC00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34364</TotalTime>
  <Words>1348</Words>
  <Application>Microsoft Macintosh PowerPoint</Application>
  <PresentationFormat>Custom</PresentationFormat>
  <Paragraphs>187</Paragraphs>
  <Slides>56</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Bebas Neue</vt:lpstr>
      <vt:lpstr>Calibri</vt:lpstr>
      <vt:lpstr>Gill Sans</vt:lpstr>
      <vt:lpstr>Lato</vt:lpstr>
      <vt:lpstr>Lato Light</vt:lpstr>
      <vt:lpstr>ＭＳ Ｐゴシック</vt:lpstr>
      <vt:lpstr>Source Sans Pro</vt:lpstr>
      <vt:lpstr>Source Sans Pro Light</vt:lpstr>
      <vt:lpstr>Source Sans Pro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Trends</vt:lpstr>
      <vt:lpstr>Real Trends</vt:lpstr>
      <vt:lpstr>PowerPoint Presentation</vt:lpstr>
      <vt:lpstr>First Driverless Car</vt:lpstr>
      <vt:lpstr>Driverless Cars</vt:lpstr>
      <vt:lpstr>Real Trend: Self Driving Car</vt:lpstr>
      <vt:lpstr>Future of the Car</vt:lpstr>
      <vt:lpstr>PowerPoint Presentation</vt:lpstr>
      <vt:lpstr>PowerPoint Presentation</vt:lpstr>
      <vt:lpstr>How to Predict Real Trends?</vt:lpstr>
      <vt:lpstr>How to apply trends</vt:lpstr>
      <vt:lpstr>Trend: Bots</vt:lpstr>
      <vt:lpstr>Bots</vt:lpstr>
      <vt:lpstr>Bots</vt:lpstr>
      <vt:lpstr>Trend: [Conversational] Bots</vt:lpstr>
      <vt:lpstr>Slack Bot</vt:lpstr>
      <vt:lpstr>Conversational Bots</vt:lpstr>
      <vt:lpstr>Trend: Robots</vt:lpstr>
      <vt:lpstr>PowerPoint Presentation</vt:lpstr>
      <vt:lpstr>Robots and Drones Will Be:</vt:lpstr>
      <vt:lpstr>Trend: Algorithmic Personality Value</vt:lpstr>
      <vt:lpstr>What if…</vt:lpstr>
      <vt:lpstr>Algorithmic Personality Test</vt:lpstr>
      <vt:lpstr>Algorithmic Personality Test</vt:lpstr>
      <vt:lpstr>Trend: Intelligent Visual Surveillance </vt:lpstr>
      <vt:lpstr>PowerPoint Presentation</vt:lpstr>
      <vt:lpstr>Trend: Security and Privacy Policy Shift</vt:lpstr>
      <vt:lpstr>Security Concerns</vt:lpstr>
      <vt:lpstr>Privacy Policy</vt:lpstr>
      <vt:lpstr>Trend: Torrents and Darknets</vt:lpstr>
      <vt:lpstr>Torrents and Darknets for Legal, but private activity</vt:lpstr>
      <vt:lpstr>PowerPoint Presentation</vt:lpstr>
      <vt:lpstr>Trend: VR to AR and back</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subject/>
  <dc:creator>Rocketo Graphics</dc:creator>
  <cp:keywords/>
  <dc:description/>
  <cp:lastModifiedBy>Steven King</cp:lastModifiedBy>
  <cp:revision>6248</cp:revision>
  <dcterms:created xsi:type="dcterms:W3CDTF">2014-11-12T21:47:38Z</dcterms:created>
  <dcterms:modified xsi:type="dcterms:W3CDTF">2018-01-10T05:24:14Z</dcterms:modified>
  <cp:category/>
</cp:coreProperties>
</file>